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90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F9933"/>
    <a:srgbClr val="CC99FF"/>
    <a:srgbClr val="FF99CC"/>
    <a:srgbClr val="66FFFF"/>
    <a:srgbClr val="FF9966"/>
    <a:srgbClr val="CCFFCC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C17291-C7FA-41F3-8971-541FA74AF5A8}" v="17" dt="2020-05-13T08:53:10.4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2" autoAdjust="0"/>
    <p:restoredTop sz="96357" autoAdjust="0"/>
  </p:normalViewPr>
  <p:slideViewPr>
    <p:cSldViewPr snapToGrid="0">
      <p:cViewPr>
        <p:scale>
          <a:sx n="40" d="100"/>
          <a:sy n="40" d="100"/>
        </p:scale>
        <p:origin x="2288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Rigby" userId="1e147217-0b90-46af-ae25-32c0bc3a243c" providerId="ADAL" clId="{B6C17291-C7FA-41F3-8971-541FA74AF5A8}"/>
    <pc:docChg chg="custSel addSld delSld modSld">
      <pc:chgData name="Emily Rigby" userId="1e147217-0b90-46af-ae25-32c0bc3a243c" providerId="ADAL" clId="{B6C17291-C7FA-41F3-8971-541FA74AF5A8}" dt="2020-05-13T08:54:17.111" v="66" actId="2696"/>
      <pc:docMkLst>
        <pc:docMk/>
      </pc:docMkLst>
      <pc:sldChg chg="addSp delSp modSp mod setBg">
        <pc:chgData name="Emily Rigby" userId="1e147217-0b90-46af-ae25-32c0bc3a243c" providerId="ADAL" clId="{B6C17291-C7FA-41F3-8971-541FA74AF5A8}" dt="2020-05-13T08:53:34.869" v="65" actId="1038"/>
        <pc:sldMkLst>
          <pc:docMk/>
          <pc:sldMk cId="945848669" sldId="390"/>
        </pc:sldMkLst>
        <pc:spChg chg="add mod">
          <ac:chgData name="Emily Rigby" userId="1e147217-0b90-46af-ae25-32c0bc3a243c" providerId="ADAL" clId="{B6C17291-C7FA-41F3-8971-541FA74AF5A8}" dt="2020-05-13T08:50:13.092" v="27" actId="14100"/>
          <ac:spMkLst>
            <pc:docMk/>
            <pc:sldMk cId="945848669" sldId="390"/>
            <ac:spMk id="4" creationId="{8E58737E-5E41-4EB3-AC2F-4F3D207641B4}"/>
          </ac:spMkLst>
        </pc:spChg>
        <pc:spChg chg="del">
          <ac:chgData name="Emily Rigby" userId="1e147217-0b90-46af-ae25-32c0bc3a243c" providerId="ADAL" clId="{B6C17291-C7FA-41F3-8971-541FA74AF5A8}" dt="2020-05-13T08:48:07.887" v="1" actId="478"/>
          <ac:spMkLst>
            <pc:docMk/>
            <pc:sldMk cId="945848669" sldId="390"/>
            <ac:spMk id="13" creationId="{E68FED03-C02B-432B-BF62-0BBE6E1BE248}"/>
          </ac:spMkLst>
        </pc:spChg>
        <pc:spChg chg="add del mod">
          <ac:chgData name="Emily Rigby" userId="1e147217-0b90-46af-ae25-32c0bc3a243c" providerId="ADAL" clId="{B6C17291-C7FA-41F3-8971-541FA74AF5A8}" dt="2020-05-13T08:50:17.376" v="28" actId="478"/>
          <ac:spMkLst>
            <pc:docMk/>
            <pc:sldMk cId="945848669" sldId="390"/>
            <ac:spMk id="59" creationId="{B35D2C44-B059-4899-892E-67D7CF03FBB5}"/>
          </ac:spMkLst>
        </pc:spChg>
        <pc:spChg chg="add mod">
          <ac:chgData name="Emily Rigby" userId="1e147217-0b90-46af-ae25-32c0bc3a243c" providerId="ADAL" clId="{B6C17291-C7FA-41F3-8971-541FA74AF5A8}" dt="2020-05-13T08:50:23.644" v="30" actId="1076"/>
          <ac:spMkLst>
            <pc:docMk/>
            <pc:sldMk cId="945848669" sldId="390"/>
            <ac:spMk id="60" creationId="{F278992C-0B50-428D-83A8-E75417731BD3}"/>
          </ac:spMkLst>
        </pc:spChg>
        <pc:spChg chg="add mod">
          <ac:chgData name="Emily Rigby" userId="1e147217-0b90-46af-ae25-32c0bc3a243c" providerId="ADAL" clId="{B6C17291-C7FA-41F3-8971-541FA74AF5A8}" dt="2020-05-13T08:50:53.992" v="36" actId="1038"/>
          <ac:spMkLst>
            <pc:docMk/>
            <pc:sldMk cId="945848669" sldId="390"/>
            <ac:spMk id="62" creationId="{9A594879-3F62-4EEC-AF6E-CBCA66CC51A9}"/>
          </ac:spMkLst>
        </pc:spChg>
        <pc:spChg chg="add mod">
          <ac:chgData name="Emily Rigby" userId="1e147217-0b90-46af-ae25-32c0bc3a243c" providerId="ADAL" clId="{B6C17291-C7FA-41F3-8971-541FA74AF5A8}" dt="2020-05-13T08:51:01.530" v="38" actId="1076"/>
          <ac:spMkLst>
            <pc:docMk/>
            <pc:sldMk cId="945848669" sldId="390"/>
            <ac:spMk id="65" creationId="{17519949-E28A-4F6C-9224-4777D1912F0F}"/>
          </ac:spMkLst>
        </pc:spChg>
        <pc:spChg chg="add mod">
          <ac:chgData name="Emily Rigby" userId="1e147217-0b90-46af-ae25-32c0bc3a243c" providerId="ADAL" clId="{B6C17291-C7FA-41F3-8971-541FA74AF5A8}" dt="2020-05-13T08:51:07.964" v="40" actId="1076"/>
          <ac:spMkLst>
            <pc:docMk/>
            <pc:sldMk cId="945848669" sldId="390"/>
            <ac:spMk id="66" creationId="{4524D854-7344-4BF0-A935-24625611B6D2}"/>
          </ac:spMkLst>
        </pc:spChg>
        <pc:spChg chg="add mod">
          <ac:chgData name="Emily Rigby" userId="1e147217-0b90-46af-ae25-32c0bc3a243c" providerId="ADAL" clId="{B6C17291-C7FA-41F3-8971-541FA74AF5A8}" dt="2020-05-13T08:51:16.458" v="42" actId="1076"/>
          <ac:spMkLst>
            <pc:docMk/>
            <pc:sldMk cId="945848669" sldId="390"/>
            <ac:spMk id="67" creationId="{F76D8A3C-9723-412D-8FC6-7AF1433DD3EF}"/>
          </ac:spMkLst>
        </pc:spChg>
        <pc:spChg chg="add mod">
          <ac:chgData name="Emily Rigby" userId="1e147217-0b90-46af-ae25-32c0bc3a243c" providerId="ADAL" clId="{B6C17291-C7FA-41F3-8971-541FA74AF5A8}" dt="2020-05-13T08:51:28.714" v="45" actId="1037"/>
          <ac:spMkLst>
            <pc:docMk/>
            <pc:sldMk cId="945848669" sldId="390"/>
            <ac:spMk id="68" creationId="{5449C4B2-A1B4-43D3-A6C0-75F9405478E0}"/>
          </ac:spMkLst>
        </pc:spChg>
        <pc:spChg chg="add mod">
          <ac:chgData name="Emily Rigby" userId="1e147217-0b90-46af-ae25-32c0bc3a243c" providerId="ADAL" clId="{B6C17291-C7FA-41F3-8971-541FA74AF5A8}" dt="2020-05-13T08:51:54.669" v="50" actId="1076"/>
          <ac:spMkLst>
            <pc:docMk/>
            <pc:sldMk cId="945848669" sldId="390"/>
            <ac:spMk id="69" creationId="{149EE826-1AE5-475C-B83D-E2854C544753}"/>
          </ac:spMkLst>
        </pc:spChg>
        <pc:spChg chg="add mod">
          <ac:chgData name="Emily Rigby" userId="1e147217-0b90-46af-ae25-32c0bc3a243c" providerId="ADAL" clId="{B6C17291-C7FA-41F3-8971-541FA74AF5A8}" dt="2020-05-13T08:52:39.388" v="57" actId="1036"/>
          <ac:spMkLst>
            <pc:docMk/>
            <pc:sldMk cId="945848669" sldId="390"/>
            <ac:spMk id="70" creationId="{FDA05A48-D925-4B4F-AC46-500276C6DFEC}"/>
          </ac:spMkLst>
        </pc:spChg>
        <pc:spChg chg="add mod">
          <ac:chgData name="Emily Rigby" userId="1e147217-0b90-46af-ae25-32c0bc3a243c" providerId="ADAL" clId="{B6C17291-C7FA-41F3-8971-541FA74AF5A8}" dt="2020-05-13T08:52:47.862" v="59" actId="1076"/>
          <ac:spMkLst>
            <pc:docMk/>
            <pc:sldMk cId="945848669" sldId="390"/>
            <ac:spMk id="71" creationId="{A5B567E0-4383-4A01-ACC4-7A0C88CE49B9}"/>
          </ac:spMkLst>
        </pc:spChg>
        <pc:spChg chg="add mod">
          <ac:chgData name="Emily Rigby" userId="1e147217-0b90-46af-ae25-32c0bc3a243c" providerId="ADAL" clId="{B6C17291-C7FA-41F3-8971-541FA74AF5A8}" dt="2020-05-13T08:53:34.869" v="65" actId="1038"/>
          <ac:spMkLst>
            <pc:docMk/>
            <pc:sldMk cId="945848669" sldId="390"/>
            <ac:spMk id="72" creationId="{7952C16C-49F9-48FF-840F-16302F491309}"/>
          </ac:spMkLst>
        </pc:spChg>
        <pc:grpChg chg="del">
          <ac:chgData name="Emily Rigby" userId="1e147217-0b90-46af-ae25-32c0bc3a243c" providerId="ADAL" clId="{B6C17291-C7FA-41F3-8971-541FA74AF5A8}" dt="2020-05-13T08:48:07.887" v="1" actId="478"/>
          <ac:grpSpMkLst>
            <pc:docMk/>
            <pc:sldMk cId="945848669" sldId="390"/>
            <ac:grpSpMk id="7" creationId="{054F5432-1D05-47A3-9CD8-D01F5BBF0054}"/>
          </ac:grpSpMkLst>
        </pc:grpChg>
        <pc:grpChg chg="del">
          <ac:chgData name="Emily Rigby" userId="1e147217-0b90-46af-ae25-32c0bc3a243c" providerId="ADAL" clId="{B6C17291-C7FA-41F3-8971-541FA74AF5A8}" dt="2020-05-13T08:48:07.887" v="1" actId="478"/>
          <ac:grpSpMkLst>
            <pc:docMk/>
            <pc:sldMk cId="945848669" sldId="390"/>
            <ac:grpSpMk id="11" creationId="{9181E38D-E076-40B9-B416-77409BBD79FC}"/>
          </ac:grpSpMkLst>
        </pc:grpChg>
        <pc:grpChg chg="del">
          <ac:chgData name="Emily Rigby" userId="1e147217-0b90-46af-ae25-32c0bc3a243c" providerId="ADAL" clId="{B6C17291-C7FA-41F3-8971-541FA74AF5A8}" dt="2020-05-13T08:48:07.887" v="1" actId="478"/>
          <ac:grpSpMkLst>
            <pc:docMk/>
            <pc:sldMk cId="945848669" sldId="390"/>
            <ac:grpSpMk id="42" creationId="{FAB3C53F-5627-4942-BD24-AEA4514955B6}"/>
          </ac:grpSpMkLst>
        </pc:grpChg>
        <pc:graphicFrameChg chg="del">
          <ac:chgData name="Emily Rigby" userId="1e147217-0b90-46af-ae25-32c0bc3a243c" providerId="ADAL" clId="{B6C17291-C7FA-41F3-8971-541FA74AF5A8}" dt="2020-05-13T08:48:07.887" v="1" actId="478"/>
          <ac:graphicFrameMkLst>
            <pc:docMk/>
            <pc:sldMk cId="945848669" sldId="390"/>
            <ac:graphicFrameMk id="3" creationId="{A32FB090-2DED-4D93-97C9-00A0E299DC4A}"/>
          </ac:graphicFrameMkLst>
        </pc:graphicFrameChg>
        <pc:graphicFrameChg chg="del">
          <ac:chgData name="Emily Rigby" userId="1e147217-0b90-46af-ae25-32c0bc3a243c" providerId="ADAL" clId="{B6C17291-C7FA-41F3-8971-541FA74AF5A8}" dt="2020-05-13T08:48:07.887" v="1" actId="478"/>
          <ac:graphicFrameMkLst>
            <pc:docMk/>
            <pc:sldMk cId="945848669" sldId="390"/>
            <ac:graphicFrameMk id="8" creationId="{7772B50A-0B7B-4382-9AA5-977B73D3B0D8}"/>
          </ac:graphicFrameMkLst>
        </pc:graphicFrameChg>
        <pc:graphicFrameChg chg="del">
          <ac:chgData name="Emily Rigby" userId="1e147217-0b90-46af-ae25-32c0bc3a243c" providerId="ADAL" clId="{B6C17291-C7FA-41F3-8971-541FA74AF5A8}" dt="2020-05-13T08:48:07.887" v="1" actId="478"/>
          <ac:graphicFrameMkLst>
            <pc:docMk/>
            <pc:sldMk cId="945848669" sldId="390"/>
            <ac:graphicFrameMk id="10" creationId="{740EE3A1-C1F4-44BB-9CA0-4E9256EF008F}"/>
          </ac:graphicFrameMkLst>
        </pc:graphicFrameChg>
        <pc:graphicFrameChg chg="del">
          <ac:chgData name="Emily Rigby" userId="1e147217-0b90-46af-ae25-32c0bc3a243c" providerId="ADAL" clId="{B6C17291-C7FA-41F3-8971-541FA74AF5A8}" dt="2020-05-13T08:48:07.887" v="1" actId="478"/>
          <ac:graphicFrameMkLst>
            <pc:docMk/>
            <pc:sldMk cId="945848669" sldId="390"/>
            <ac:graphicFrameMk id="41" creationId="{E29B27C4-C26B-4A0D-8450-77EF046FA962}"/>
          </ac:graphicFrameMkLst>
        </pc:graphicFrameChg>
        <pc:graphicFrameChg chg="del">
          <ac:chgData name="Emily Rigby" userId="1e147217-0b90-46af-ae25-32c0bc3a243c" providerId="ADAL" clId="{B6C17291-C7FA-41F3-8971-541FA74AF5A8}" dt="2020-05-13T08:48:07.887" v="1" actId="478"/>
          <ac:graphicFrameMkLst>
            <pc:docMk/>
            <pc:sldMk cId="945848669" sldId="390"/>
            <ac:graphicFrameMk id="44" creationId="{4A88752D-2B53-460D-9DAB-E5B82F77B5DC}"/>
          </ac:graphicFrameMkLst>
        </pc:graphicFrameChg>
        <pc:graphicFrameChg chg="del">
          <ac:chgData name="Emily Rigby" userId="1e147217-0b90-46af-ae25-32c0bc3a243c" providerId="ADAL" clId="{B6C17291-C7FA-41F3-8971-541FA74AF5A8}" dt="2020-05-13T08:48:07.887" v="1" actId="478"/>
          <ac:graphicFrameMkLst>
            <pc:docMk/>
            <pc:sldMk cId="945848669" sldId="390"/>
            <ac:graphicFrameMk id="45" creationId="{CA340FA5-97B6-4155-B57F-D035911C6B25}"/>
          </ac:graphicFrameMkLst>
        </pc:graphicFrameChg>
        <pc:graphicFrameChg chg="del">
          <ac:chgData name="Emily Rigby" userId="1e147217-0b90-46af-ae25-32c0bc3a243c" providerId="ADAL" clId="{B6C17291-C7FA-41F3-8971-541FA74AF5A8}" dt="2020-05-13T08:48:07.887" v="1" actId="478"/>
          <ac:graphicFrameMkLst>
            <pc:docMk/>
            <pc:sldMk cId="945848669" sldId="390"/>
            <ac:graphicFrameMk id="46" creationId="{BBFBAECF-DAA0-4EE0-BF1F-E779981F8DE4}"/>
          </ac:graphicFrameMkLst>
        </pc:graphicFrameChg>
        <pc:graphicFrameChg chg="del">
          <ac:chgData name="Emily Rigby" userId="1e147217-0b90-46af-ae25-32c0bc3a243c" providerId="ADAL" clId="{B6C17291-C7FA-41F3-8971-541FA74AF5A8}" dt="2020-05-13T08:48:07.887" v="1" actId="478"/>
          <ac:graphicFrameMkLst>
            <pc:docMk/>
            <pc:sldMk cId="945848669" sldId="390"/>
            <ac:graphicFrameMk id="47" creationId="{43B6B72B-EE91-4B08-A5D9-3D4823589894}"/>
          </ac:graphicFrameMkLst>
        </pc:graphicFrameChg>
        <pc:graphicFrameChg chg="del">
          <ac:chgData name="Emily Rigby" userId="1e147217-0b90-46af-ae25-32c0bc3a243c" providerId="ADAL" clId="{B6C17291-C7FA-41F3-8971-541FA74AF5A8}" dt="2020-05-13T08:48:07.887" v="1" actId="478"/>
          <ac:graphicFrameMkLst>
            <pc:docMk/>
            <pc:sldMk cId="945848669" sldId="390"/>
            <ac:graphicFrameMk id="48" creationId="{DE479C53-CC61-4EAE-9680-5936F29D7257}"/>
          </ac:graphicFrameMkLst>
        </pc:graphicFrameChg>
        <pc:graphicFrameChg chg="del">
          <ac:chgData name="Emily Rigby" userId="1e147217-0b90-46af-ae25-32c0bc3a243c" providerId="ADAL" clId="{B6C17291-C7FA-41F3-8971-541FA74AF5A8}" dt="2020-05-13T08:48:07.887" v="1" actId="478"/>
          <ac:graphicFrameMkLst>
            <pc:docMk/>
            <pc:sldMk cId="945848669" sldId="390"/>
            <ac:graphicFrameMk id="49" creationId="{9F6EEB14-27D9-4866-BCAB-05C7A3372537}"/>
          </ac:graphicFrameMkLst>
        </pc:graphicFrameChg>
        <pc:graphicFrameChg chg="del">
          <ac:chgData name="Emily Rigby" userId="1e147217-0b90-46af-ae25-32c0bc3a243c" providerId="ADAL" clId="{B6C17291-C7FA-41F3-8971-541FA74AF5A8}" dt="2020-05-13T08:48:07.887" v="1" actId="478"/>
          <ac:graphicFrameMkLst>
            <pc:docMk/>
            <pc:sldMk cId="945848669" sldId="390"/>
            <ac:graphicFrameMk id="50" creationId="{3F1DA2A8-6D11-4B19-9E41-244E9FAF312B}"/>
          </ac:graphicFrameMkLst>
        </pc:graphicFrameChg>
        <pc:graphicFrameChg chg="del">
          <ac:chgData name="Emily Rigby" userId="1e147217-0b90-46af-ae25-32c0bc3a243c" providerId="ADAL" clId="{B6C17291-C7FA-41F3-8971-541FA74AF5A8}" dt="2020-05-13T08:48:07.887" v="1" actId="478"/>
          <ac:graphicFrameMkLst>
            <pc:docMk/>
            <pc:sldMk cId="945848669" sldId="390"/>
            <ac:graphicFrameMk id="51" creationId="{4FCA9A26-4669-4C11-8E75-4CC923AE4C84}"/>
          </ac:graphicFrameMkLst>
        </pc:graphicFrameChg>
        <pc:graphicFrameChg chg="del">
          <ac:chgData name="Emily Rigby" userId="1e147217-0b90-46af-ae25-32c0bc3a243c" providerId="ADAL" clId="{B6C17291-C7FA-41F3-8971-541FA74AF5A8}" dt="2020-05-13T08:48:07.887" v="1" actId="478"/>
          <ac:graphicFrameMkLst>
            <pc:docMk/>
            <pc:sldMk cId="945848669" sldId="390"/>
            <ac:graphicFrameMk id="88" creationId="{7ED2EEEE-93A3-430B-B5AD-81561669F097}"/>
          </ac:graphicFrameMkLst>
        </pc:graphicFrameChg>
      </pc:sldChg>
      <pc:sldChg chg="add del">
        <pc:chgData name="Emily Rigby" userId="1e147217-0b90-46af-ae25-32c0bc3a243c" providerId="ADAL" clId="{B6C17291-C7FA-41F3-8971-541FA74AF5A8}" dt="2020-05-13T08:54:17.111" v="66" actId="2696"/>
        <pc:sldMkLst>
          <pc:docMk/>
          <pc:sldMk cId="4279571377" sldId="39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411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E58737E-5E41-4EB3-AC2F-4F3D207641B4}"/>
              </a:ext>
            </a:extLst>
          </p:cNvPr>
          <p:cNvSpPr txBox="1"/>
          <p:nvPr/>
        </p:nvSpPr>
        <p:spPr>
          <a:xfrm>
            <a:off x="1504604" y="2018352"/>
            <a:ext cx="540000" cy="115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278992C-0B50-428D-83A8-E75417731BD3}"/>
              </a:ext>
            </a:extLst>
          </p:cNvPr>
          <p:cNvSpPr txBox="1"/>
          <p:nvPr/>
        </p:nvSpPr>
        <p:spPr>
          <a:xfrm>
            <a:off x="3159000" y="2018352"/>
            <a:ext cx="540000" cy="115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A594879-3F62-4EEC-AF6E-CBCA66CC51A9}"/>
              </a:ext>
            </a:extLst>
          </p:cNvPr>
          <p:cNvSpPr txBox="1"/>
          <p:nvPr/>
        </p:nvSpPr>
        <p:spPr>
          <a:xfrm>
            <a:off x="2074502" y="2018352"/>
            <a:ext cx="540000" cy="54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7519949-E28A-4F6C-9224-4777D1912F0F}"/>
              </a:ext>
            </a:extLst>
          </p:cNvPr>
          <p:cNvSpPr txBox="1"/>
          <p:nvPr/>
        </p:nvSpPr>
        <p:spPr>
          <a:xfrm>
            <a:off x="2074502" y="2630352"/>
            <a:ext cx="540000" cy="54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524D854-7344-4BF0-A935-24625611B6D2}"/>
              </a:ext>
            </a:extLst>
          </p:cNvPr>
          <p:cNvSpPr txBox="1"/>
          <p:nvPr/>
        </p:nvSpPr>
        <p:spPr>
          <a:xfrm>
            <a:off x="4813396" y="2018352"/>
            <a:ext cx="540000" cy="54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76D8A3C-9723-412D-8FC6-7AF1433DD3EF}"/>
              </a:ext>
            </a:extLst>
          </p:cNvPr>
          <p:cNvSpPr txBox="1"/>
          <p:nvPr/>
        </p:nvSpPr>
        <p:spPr>
          <a:xfrm>
            <a:off x="4813396" y="2630352"/>
            <a:ext cx="540000" cy="54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449C4B2-A1B4-43D3-A6C0-75F9405478E0}"/>
              </a:ext>
            </a:extLst>
          </p:cNvPr>
          <p:cNvSpPr txBox="1"/>
          <p:nvPr/>
        </p:nvSpPr>
        <p:spPr>
          <a:xfrm>
            <a:off x="4237148" y="2018352"/>
            <a:ext cx="540000" cy="115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49EE826-1AE5-475C-B83D-E2854C544753}"/>
              </a:ext>
            </a:extLst>
          </p:cNvPr>
          <p:cNvSpPr txBox="1"/>
          <p:nvPr/>
        </p:nvSpPr>
        <p:spPr>
          <a:xfrm>
            <a:off x="3115800" y="3948752"/>
            <a:ext cx="626400" cy="6264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DA05A48-D925-4B4F-AC46-500276C6DFEC}"/>
              </a:ext>
            </a:extLst>
          </p:cNvPr>
          <p:cNvSpPr txBox="1"/>
          <p:nvPr/>
        </p:nvSpPr>
        <p:spPr>
          <a:xfrm>
            <a:off x="2201400" y="6907852"/>
            <a:ext cx="496800" cy="504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5B567E0-4383-4A01-ACC4-7A0C88CE49B9}"/>
              </a:ext>
            </a:extLst>
          </p:cNvPr>
          <p:cNvSpPr txBox="1"/>
          <p:nvPr/>
        </p:nvSpPr>
        <p:spPr>
          <a:xfrm>
            <a:off x="4690600" y="6907852"/>
            <a:ext cx="496800" cy="504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952C16C-49F9-48FF-840F-16302F491309}"/>
              </a:ext>
            </a:extLst>
          </p:cNvPr>
          <p:cNvSpPr txBox="1"/>
          <p:nvPr/>
        </p:nvSpPr>
        <p:spPr>
          <a:xfrm>
            <a:off x="3190550" y="6907852"/>
            <a:ext cx="489600" cy="10584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8486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microsoft.com/office/infopath/2007/PartnerControls"/>
    <ds:schemaRef ds:uri="http://schemas.microsoft.com/office/2006/documentManagement/types"/>
    <ds:schemaRef ds:uri="86144f90-c7b6-48d0-aae5-f5e9e48cc3df"/>
    <ds:schemaRef ds:uri="http://schemas.openxmlformats.org/package/2006/metadata/core-properties"/>
    <ds:schemaRef ds:uri="0f0ae0ff-29c4-4766-b250-c1a9bee8d43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D9547E4-80F4-4849-AA11-68707F9CB66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1503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Multiply Mixed Number by Integers Worksheet</dc:title>
  <dc:creator>Sian Stebbings</dc:creator>
  <cp:lastModifiedBy>Emily Rigby</cp:lastModifiedBy>
  <cp:revision>25</cp:revision>
  <dcterms:created xsi:type="dcterms:W3CDTF">2018-10-23T11:51:23Z</dcterms:created>
  <dcterms:modified xsi:type="dcterms:W3CDTF">2020-05-13T08:54:43Z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