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33"/>
    <a:srgbClr val="FF00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B58242-979B-48CB-ACE5-A9FECE60B498}" v="17" dt="2020-05-13T17:22:23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660"/>
  </p:normalViewPr>
  <p:slideViewPr>
    <p:cSldViewPr snapToGrid="0">
      <p:cViewPr>
        <p:scale>
          <a:sx n="40" d="100"/>
          <a:sy n="40" d="100"/>
        </p:scale>
        <p:origin x="231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A9B58242-979B-48CB-ACE5-A9FECE60B498}"/>
    <pc:docChg chg="addSld delSld modSld">
      <pc:chgData name="Emily Rigby" userId="1e147217-0b90-46af-ae25-32c0bc3a243c" providerId="ADAL" clId="{A9B58242-979B-48CB-ACE5-A9FECE60B498}" dt="2020-05-13T17:23:57.008" v="182" actId="2696"/>
      <pc:docMkLst>
        <pc:docMk/>
      </pc:docMkLst>
      <pc:sldChg chg="addSp delSp modSp mod setBg">
        <pc:chgData name="Emily Rigby" userId="1e147217-0b90-46af-ae25-32c0bc3a243c" providerId="ADAL" clId="{A9B58242-979B-48CB-ACE5-A9FECE60B498}" dt="2020-05-13T17:23:39.844" v="181" actId="1036"/>
        <pc:sldMkLst>
          <pc:docMk/>
          <pc:sldMk cId="3272932652" sldId="386"/>
        </pc:sldMkLst>
        <pc:spChg chg="add mod">
          <ac:chgData name="Emily Rigby" userId="1e147217-0b90-46af-ae25-32c0bc3a243c" providerId="ADAL" clId="{A9B58242-979B-48CB-ACE5-A9FECE60B498}" dt="2020-05-13T17:23:39.844" v="181" actId="1036"/>
          <ac:spMkLst>
            <pc:docMk/>
            <pc:sldMk cId="3272932652" sldId="386"/>
            <ac:spMk id="2" creationId="{AF39E957-9DB0-4457-82AF-310D54338979}"/>
          </ac:spMkLst>
        </pc:spChg>
        <pc:spChg chg="del">
          <ac:chgData name="Emily Rigby" userId="1e147217-0b90-46af-ae25-32c0bc3a243c" providerId="ADAL" clId="{A9B58242-979B-48CB-ACE5-A9FECE60B498}" dt="2020-05-13T17:17:26.829" v="44" actId="478"/>
          <ac:spMkLst>
            <pc:docMk/>
            <pc:sldMk cId="3272932652" sldId="386"/>
            <ac:spMk id="20" creationId="{B27BDF90-3801-496D-BAF5-45A72963D7A5}"/>
          </ac:spMkLst>
        </pc:spChg>
        <pc:spChg chg="del">
          <ac:chgData name="Emily Rigby" userId="1e147217-0b90-46af-ae25-32c0bc3a243c" providerId="ADAL" clId="{A9B58242-979B-48CB-ACE5-A9FECE60B498}" dt="2020-05-13T17:17:26.829" v="44" actId="478"/>
          <ac:spMkLst>
            <pc:docMk/>
            <pc:sldMk cId="3272932652" sldId="386"/>
            <ac:spMk id="27" creationId="{BA79EAB2-16B1-4506-82D4-2AA8650D8B42}"/>
          </ac:spMkLst>
        </pc:spChg>
        <pc:spChg chg="add mod">
          <ac:chgData name="Emily Rigby" userId="1e147217-0b90-46af-ae25-32c0bc3a243c" providerId="ADAL" clId="{A9B58242-979B-48CB-ACE5-A9FECE60B498}" dt="2020-05-13T17:23:36.417" v="180" actId="1036"/>
          <ac:spMkLst>
            <pc:docMk/>
            <pc:sldMk cId="3272932652" sldId="386"/>
            <ac:spMk id="43" creationId="{399462C6-EC2D-4393-9A01-46BD1EC526EB}"/>
          </ac:spMkLst>
        </pc:spChg>
        <pc:spChg chg="add mod">
          <ac:chgData name="Emily Rigby" userId="1e147217-0b90-46af-ae25-32c0bc3a243c" providerId="ADAL" clId="{A9B58242-979B-48CB-ACE5-A9FECE60B498}" dt="2020-05-13T17:19:22.602" v="71" actId="1038"/>
          <ac:spMkLst>
            <pc:docMk/>
            <pc:sldMk cId="3272932652" sldId="386"/>
            <ac:spMk id="44" creationId="{AFDB2361-280A-4ABA-BD27-959F23D80E5B}"/>
          </ac:spMkLst>
        </pc:spChg>
        <pc:spChg chg="add mod">
          <ac:chgData name="Emily Rigby" userId="1e147217-0b90-46af-ae25-32c0bc3a243c" providerId="ADAL" clId="{A9B58242-979B-48CB-ACE5-A9FECE60B498}" dt="2020-05-13T17:19:22.602" v="71" actId="1038"/>
          <ac:spMkLst>
            <pc:docMk/>
            <pc:sldMk cId="3272932652" sldId="386"/>
            <ac:spMk id="45" creationId="{ECFCC2B6-BAFC-4C99-ACD3-DE64069631DD}"/>
          </ac:spMkLst>
        </pc:spChg>
        <pc:spChg chg="add del mod">
          <ac:chgData name="Emily Rigby" userId="1e147217-0b90-46af-ae25-32c0bc3a243c" providerId="ADAL" clId="{A9B58242-979B-48CB-ACE5-A9FECE60B498}" dt="2020-05-13T17:19:36.711" v="74"/>
          <ac:spMkLst>
            <pc:docMk/>
            <pc:sldMk cId="3272932652" sldId="386"/>
            <ac:spMk id="46" creationId="{C0691E63-8E97-4B83-B817-2BDC3B409512}"/>
          </ac:spMkLst>
        </pc:spChg>
        <pc:spChg chg="add del mod">
          <ac:chgData name="Emily Rigby" userId="1e147217-0b90-46af-ae25-32c0bc3a243c" providerId="ADAL" clId="{A9B58242-979B-48CB-ACE5-A9FECE60B498}" dt="2020-05-13T17:19:36.711" v="74"/>
          <ac:spMkLst>
            <pc:docMk/>
            <pc:sldMk cId="3272932652" sldId="386"/>
            <ac:spMk id="47" creationId="{D88C4154-B2A9-4B0A-811F-84A84310DCC4}"/>
          </ac:spMkLst>
        </pc:spChg>
        <pc:spChg chg="add mod">
          <ac:chgData name="Emily Rigby" userId="1e147217-0b90-46af-ae25-32c0bc3a243c" providerId="ADAL" clId="{A9B58242-979B-48CB-ACE5-A9FECE60B498}" dt="2020-05-13T17:20:11.213" v="83" actId="1037"/>
          <ac:spMkLst>
            <pc:docMk/>
            <pc:sldMk cId="3272932652" sldId="386"/>
            <ac:spMk id="48" creationId="{05C09994-2103-46C9-B555-9551D5725789}"/>
          </ac:spMkLst>
        </pc:spChg>
        <pc:spChg chg="add mod">
          <ac:chgData name="Emily Rigby" userId="1e147217-0b90-46af-ae25-32c0bc3a243c" providerId="ADAL" clId="{A9B58242-979B-48CB-ACE5-A9FECE60B498}" dt="2020-05-13T17:20:16.447" v="85" actId="1035"/>
          <ac:spMkLst>
            <pc:docMk/>
            <pc:sldMk cId="3272932652" sldId="386"/>
            <ac:spMk id="49" creationId="{62E22624-9F0F-400A-AAE2-67A29534EEC5}"/>
          </ac:spMkLst>
        </pc:spChg>
        <pc:spChg chg="add mod">
          <ac:chgData name="Emily Rigby" userId="1e147217-0b90-46af-ae25-32c0bc3a243c" providerId="ADAL" clId="{A9B58242-979B-48CB-ACE5-A9FECE60B498}" dt="2020-05-13T17:21:01.992" v="97" actId="1076"/>
          <ac:spMkLst>
            <pc:docMk/>
            <pc:sldMk cId="3272932652" sldId="386"/>
            <ac:spMk id="50" creationId="{5F123F2E-A676-411E-B948-52ED3ED3B1AC}"/>
          </ac:spMkLst>
        </pc:spChg>
        <pc:spChg chg="add mod">
          <ac:chgData name="Emily Rigby" userId="1e147217-0b90-46af-ae25-32c0bc3a243c" providerId="ADAL" clId="{A9B58242-979B-48CB-ACE5-A9FECE60B498}" dt="2020-05-13T17:20:56.031" v="95" actId="1037"/>
          <ac:spMkLst>
            <pc:docMk/>
            <pc:sldMk cId="3272932652" sldId="386"/>
            <ac:spMk id="51" creationId="{B2F0073B-CBC7-4E53-8C85-6C1680631492}"/>
          </ac:spMkLst>
        </pc:spChg>
        <pc:spChg chg="add mod">
          <ac:chgData name="Emily Rigby" userId="1e147217-0b90-46af-ae25-32c0bc3a243c" providerId="ADAL" clId="{A9B58242-979B-48CB-ACE5-A9FECE60B498}" dt="2020-05-13T17:21:08.483" v="98" actId="1076"/>
          <ac:spMkLst>
            <pc:docMk/>
            <pc:sldMk cId="3272932652" sldId="386"/>
            <ac:spMk id="52" creationId="{254ADB56-24E0-488A-B485-D984BE0882BA}"/>
          </ac:spMkLst>
        </pc:spChg>
        <pc:spChg chg="add mod">
          <ac:chgData name="Emily Rigby" userId="1e147217-0b90-46af-ae25-32c0bc3a243c" providerId="ADAL" clId="{A9B58242-979B-48CB-ACE5-A9FECE60B498}" dt="2020-05-13T17:22:13.240" v="104" actId="1037"/>
          <ac:spMkLst>
            <pc:docMk/>
            <pc:sldMk cId="3272932652" sldId="386"/>
            <ac:spMk id="53" creationId="{C7215B4F-ED57-4BFA-926F-1999A5E6E9E6}"/>
          </ac:spMkLst>
        </pc:spChg>
        <pc:spChg chg="add mod">
          <ac:chgData name="Emily Rigby" userId="1e147217-0b90-46af-ae25-32c0bc3a243c" providerId="ADAL" clId="{A9B58242-979B-48CB-ACE5-A9FECE60B498}" dt="2020-05-13T17:23:12.768" v="179" actId="1036"/>
          <ac:spMkLst>
            <pc:docMk/>
            <pc:sldMk cId="3272932652" sldId="386"/>
            <ac:spMk id="54" creationId="{47923F3A-18D6-4D9A-942A-1B6CA1544175}"/>
          </ac:spMkLst>
        </pc:spChg>
        <pc:spChg chg="del">
          <ac:chgData name="Emily Rigby" userId="1e147217-0b90-46af-ae25-32c0bc3a243c" providerId="ADAL" clId="{A9B58242-979B-48CB-ACE5-A9FECE60B498}" dt="2020-05-13T17:17:26.829" v="44" actId="478"/>
          <ac:spMkLst>
            <pc:docMk/>
            <pc:sldMk cId="3272932652" sldId="386"/>
            <ac:spMk id="61" creationId="{051509FE-FA7E-48A7-B42D-FCE15D865A5A}"/>
          </ac:spMkLst>
        </pc:spChg>
        <pc:spChg chg="del">
          <ac:chgData name="Emily Rigby" userId="1e147217-0b90-46af-ae25-32c0bc3a243c" providerId="ADAL" clId="{A9B58242-979B-48CB-ACE5-A9FECE60B498}" dt="2020-05-13T17:17:26.829" v="44" actId="478"/>
          <ac:spMkLst>
            <pc:docMk/>
            <pc:sldMk cId="3272932652" sldId="386"/>
            <ac:spMk id="63" creationId="{0842051E-1675-4944-B99E-9E4CB7A2FBB2}"/>
          </ac:spMkLst>
        </pc:spChg>
        <pc:spChg chg="del">
          <ac:chgData name="Emily Rigby" userId="1e147217-0b90-46af-ae25-32c0bc3a243c" providerId="ADAL" clId="{A9B58242-979B-48CB-ACE5-A9FECE60B498}" dt="2020-05-13T17:17:26.829" v="44" actId="478"/>
          <ac:spMkLst>
            <pc:docMk/>
            <pc:sldMk cId="3272932652" sldId="386"/>
            <ac:spMk id="74" creationId="{29FE5A72-ECDD-4EDB-9F06-4A74E2ECB89B}"/>
          </ac:spMkLst>
        </pc:spChg>
        <pc:spChg chg="del">
          <ac:chgData name="Emily Rigby" userId="1e147217-0b90-46af-ae25-32c0bc3a243c" providerId="ADAL" clId="{A9B58242-979B-48CB-ACE5-A9FECE60B498}" dt="2020-05-13T17:17:26.829" v="44" actId="478"/>
          <ac:spMkLst>
            <pc:docMk/>
            <pc:sldMk cId="3272932652" sldId="386"/>
            <ac:spMk id="75" creationId="{570FECD5-8418-4CA2-9957-D419FCDC1BC9}"/>
          </ac:spMkLst>
        </pc:spChg>
        <pc:spChg chg="del">
          <ac:chgData name="Emily Rigby" userId="1e147217-0b90-46af-ae25-32c0bc3a243c" providerId="ADAL" clId="{A9B58242-979B-48CB-ACE5-A9FECE60B498}" dt="2020-05-13T17:17:26.829" v="44" actId="478"/>
          <ac:spMkLst>
            <pc:docMk/>
            <pc:sldMk cId="3272932652" sldId="386"/>
            <ac:spMk id="83" creationId="{1DBC90E5-E248-424A-8605-D32B7155CFE7}"/>
          </ac:spMkLst>
        </pc:spChg>
        <pc:spChg chg="del">
          <ac:chgData name="Emily Rigby" userId="1e147217-0b90-46af-ae25-32c0bc3a243c" providerId="ADAL" clId="{A9B58242-979B-48CB-ACE5-A9FECE60B498}" dt="2020-05-13T17:17:26.829" v="44" actId="478"/>
          <ac:spMkLst>
            <pc:docMk/>
            <pc:sldMk cId="3272932652" sldId="386"/>
            <ac:spMk id="84" creationId="{2DA0D98D-AA70-4419-A8BE-DE10E3994121}"/>
          </ac:spMkLst>
        </pc:spChg>
        <pc:spChg chg="del">
          <ac:chgData name="Emily Rigby" userId="1e147217-0b90-46af-ae25-32c0bc3a243c" providerId="ADAL" clId="{A9B58242-979B-48CB-ACE5-A9FECE60B498}" dt="2020-05-13T17:17:26.829" v="44" actId="478"/>
          <ac:spMkLst>
            <pc:docMk/>
            <pc:sldMk cId="3272932652" sldId="386"/>
            <ac:spMk id="89" creationId="{CEC29577-D104-4096-8E75-04B516D8CD4D}"/>
          </ac:spMkLst>
        </pc:spChg>
        <pc:spChg chg="del">
          <ac:chgData name="Emily Rigby" userId="1e147217-0b90-46af-ae25-32c0bc3a243c" providerId="ADAL" clId="{A9B58242-979B-48CB-ACE5-A9FECE60B498}" dt="2020-05-13T17:17:26.829" v="44" actId="478"/>
          <ac:spMkLst>
            <pc:docMk/>
            <pc:sldMk cId="3272932652" sldId="386"/>
            <ac:spMk id="90" creationId="{554356AA-751E-4498-9EBA-83ABF1BB2992}"/>
          </ac:spMkLst>
        </pc:spChg>
        <pc:spChg chg="del">
          <ac:chgData name="Emily Rigby" userId="1e147217-0b90-46af-ae25-32c0bc3a243c" providerId="ADAL" clId="{A9B58242-979B-48CB-ACE5-A9FECE60B498}" dt="2020-05-13T17:17:26.829" v="44" actId="478"/>
          <ac:spMkLst>
            <pc:docMk/>
            <pc:sldMk cId="3272932652" sldId="386"/>
            <ac:spMk id="92" creationId="{8D355903-982E-418D-B430-C28159B57403}"/>
          </ac:spMkLst>
        </pc:spChg>
        <pc:grpChg chg="del">
          <ac:chgData name="Emily Rigby" userId="1e147217-0b90-46af-ae25-32c0bc3a243c" providerId="ADAL" clId="{A9B58242-979B-48CB-ACE5-A9FECE60B498}" dt="2020-05-13T17:17:26.829" v="44" actId="478"/>
          <ac:grpSpMkLst>
            <pc:docMk/>
            <pc:sldMk cId="3272932652" sldId="386"/>
            <ac:grpSpMk id="62" creationId="{CD0CC320-3A20-45CC-A17D-B69AC337C54C}"/>
          </ac:grpSpMkLst>
        </pc:grpChg>
        <pc:graphicFrameChg chg="del">
          <ac:chgData name="Emily Rigby" userId="1e147217-0b90-46af-ae25-32c0bc3a243c" providerId="ADAL" clId="{A9B58242-979B-48CB-ACE5-A9FECE60B498}" dt="2020-05-13T17:17:26.829" v="44" actId="478"/>
          <ac:graphicFrameMkLst>
            <pc:docMk/>
            <pc:sldMk cId="3272932652" sldId="386"/>
            <ac:graphicFrameMk id="6" creationId="{DD43D143-7773-4F3E-950B-295E459AC33A}"/>
          </ac:graphicFrameMkLst>
        </pc:graphicFrameChg>
        <pc:graphicFrameChg chg="del">
          <ac:chgData name="Emily Rigby" userId="1e147217-0b90-46af-ae25-32c0bc3a243c" providerId="ADAL" clId="{A9B58242-979B-48CB-ACE5-A9FECE60B498}" dt="2020-05-13T17:17:26.829" v="44" actId="478"/>
          <ac:graphicFrameMkLst>
            <pc:docMk/>
            <pc:sldMk cId="3272932652" sldId="386"/>
            <ac:graphicFrameMk id="19" creationId="{FABE3BDA-C3C8-43A7-AC32-A531952CEC49}"/>
          </ac:graphicFrameMkLst>
        </pc:graphicFrameChg>
        <pc:graphicFrameChg chg="del">
          <ac:chgData name="Emily Rigby" userId="1e147217-0b90-46af-ae25-32c0bc3a243c" providerId="ADAL" clId="{A9B58242-979B-48CB-ACE5-A9FECE60B498}" dt="2020-05-13T17:17:26.829" v="44" actId="478"/>
          <ac:graphicFrameMkLst>
            <pc:docMk/>
            <pc:sldMk cId="3272932652" sldId="386"/>
            <ac:graphicFrameMk id="25" creationId="{6E7DDB2A-32E9-4C76-9FF0-CF02CFB8163A}"/>
          </ac:graphicFrameMkLst>
        </pc:graphicFrameChg>
        <pc:graphicFrameChg chg="del">
          <ac:chgData name="Emily Rigby" userId="1e147217-0b90-46af-ae25-32c0bc3a243c" providerId="ADAL" clId="{A9B58242-979B-48CB-ACE5-A9FECE60B498}" dt="2020-05-13T17:17:26.829" v="44" actId="478"/>
          <ac:graphicFrameMkLst>
            <pc:docMk/>
            <pc:sldMk cId="3272932652" sldId="386"/>
            <ac:graphicFrameMk id="26" creationId="{1A7A9B9B-524A-4289-A01F-4305C4894F93}"/>
          </ac:graphicFrameMkLst>
        </pc:graphicFrameChg>
        <pc:graphicFrameChg chg="del modGraphic">
          <ac:chgData name="Emily Rigby" userId="1e147217-0b90-46af-ae25-32c0bc3a243c" providerId="ADAL" clId="{A9B58242-979B-48CB-ACE5-A9FECE60B498}" dt="2020-05-13T17:17:26.829" v="44" actId="478"/>
          <ac:graphicFrameMkLst>
            <pc:docMk/>
            <pc:sldMk cId="3272932652" sldId="386"/>
            <ac:graphicFrameMk id="41" creationId="{E29B27C4-C26B-4A0D-8450-77EF046FA962}"/>
          </ac:graphicFrameMkLst>
        </pc:graphicFrameChg>
        <pc:graphicFrameChg chg="del">
          <ac:chgData name="Emily Rigby" userId="1e147217-0b90-46af-ae25-32c0bc3a243c" providerId="ADAL" clId="{A9B58242-979B-48CB-ACE5-A9FECE60B498}" dt="2020-05-13T17:17:26.829" v="44" actId="478"/>
          <ac:graphicFrameMkLst>
            <pc:docMk/>
            <pc:sldMk cId="3272932652" sldId="386"/>
            <ac:graphicFrameMk id="57" creationId="{943303C2-1B1D-4FE0-BFE4-ADD8C66773F9}"/>
          </ac:graphicFrameMkLst>
        </pc:graphicFrameChg>
        <pc:graphicFrameChg chg="del">
          <ac:chgData name="Emily Rigby" userId="1e147217-0b90-46af-ae25-32c0bc3a243c" providerId="ADAL" clId="{A9B58242-979B-48CB-ACE5-A9FECE60B498}" dt="2020-05-13T17:17:26.829" v="44" actId="478"/>
          <ac:graphicFrameMkLst>
            <pc:docMk/>
            <pc:sldMk cId="3272932652" sldId="386"/>
            <ac:graphicFrameMk id="58" creationId="{1C296615-6D72-4200-8BC6-E6230B903E4A}"/>
          </ac:graphicFrameMkLst>
        </pc:graphicFrameChg>
        <pc:graphicFrameChg chg="del">
          <ac:chgData name="Emily Rigby" userId="1e147217-0b90-46af-ae25-32c0bc3a243c" providerId="ADAL" clId="{A9B58242-979B-48CB-ACE5-A9FECE60B498}" dt="2020-05-13T17:17:26.829" v="44" actId="478"/>
          <ac:graphicFrameMkLst>
            <pc:docMk/>
            <pc:sldMk cId="3272932652" sldId="386"/>
            <ac:graphicFrameMk id="60" creationId="{B8A2CC28-0171-4D86-A847-51AE40E83C35}"/>
          </ac:graphicFrameMkLst>
        </pc:graphicFrameChg>
        <pc:graphicFrameChg chg="del">
          <ac:chgData name="Emily Rigby" userId="1e147217-0b90-46af-ae25-32c0bc3a243c" providerId="ADAL" clId="{A9B58242-979B-48CB-ACE5-A9FECE60B498}" dt="2020-05-13T17:17:26.829" v="44" actId="478"/>
          <ac:graphicFrameMkLst>
            <pc:docMk/>
            <pc:sldMk cId="3272932652" sldId="386"/>
            <ac:graphicFrameMk id="72" creationId="{8A74B0A3-E265-42C6-B9A7-8211285EABD7}"/>
          </ac:graphicFrameMkLst>
        </pc:graphicFrameChg>
        <pc:graphicFrameChg chg="del">
          <ac:chgData name="Emily Rigby" userId="1e147217-0b90-46af-ae25-32c0bc3a243c" providerId="ADAL" clId="{A9B58242-979B-48CB-ACE5-A9FECE60B498}" dt="2020-05-13T17:17:26.829" v="44" actId="478"/>
          <ac:graphicFrameMkLst>
            <pc:docMk/>
            <pc:sldMk cId="3272932652" sldId="386"/>
            <ac:graphicFrameMk id="73" creationId="{119F83FD-D4A6-44CA-8526-F471A7EAC35B}"/>
          </ac:graphicFrameMkLst>
        </pc:graphicFrameChg>
        <pc:graphicFrameChg chg="del">
          <ac:chgData name="Emily Rigby" userId="1e147217-0b90-46af-ae25-32c0bc3a243c" providerId="ADAL" clId="{A9B58242-979B-48CB-ACE5-A9FECE60B498}" dt="2020-05-13T17:17:26.829" v="44" actId="478"/>
          <ac:graphicFrameMkLst>
            <pc:docMk/>
            <pc:sldMk cId="3272932652" sldId="386"/>
            <ac:graphicFrameMk id="87" creationId="{154B7902-7740-4B89-B2FA-104ACB3A11AC}"/>
          </ac:graphicFrameMkLst>
        </pc:graphicFrameChg>
        <pc:graphicFrameChg chg="del">
          <ac:chgData name="Emily Rigby" userId="1e147217-0b90-46af-ae25-32c0bc3a243c" providerId="ADAL" clId="{A9B58242-979B-48CB-ACE5-A9FECE60B498}" dt="2020-05-13T17:17:26.829" v="44" actId="478"/>
          <ac:graphicFrameMkLst>
            <pc:docMk/>
            <pc:sldMk cId="3272932652" sldId="386"/>
            <ac:graphicFrameMk id="88" creationId="{ECD4B297-3DF1-4DB7-A0E0-3ACF723FF1FB}"/>
          </ac:graphicFrameMkLst>
        </pc:graphicFrameChg>
        <pc:picChg chg="del">
          <ac:chgData name="Emily Rigby" userId="1e147217-0b90-46af-ae25-32c0bc3a243c" providerId="ADAL" clId="{A9B58242-979B-48CB-ACE5-A9FECE60B498}" dt="2020-05-13T17:17:26.829" v="44" actId="478"/>
          <ac:picMkLst>
            <pc:docMk/>
            <pc:sldMk cId="3272932652" sldId="386"/>
            <ac:picMk id="3" creationId="{B2782AC8-6A0E-4524-AC66-D8ACCFCF5214}"/>
          </ac:picMkLst>
        </pc:picChg>
        <pc:picChg chg="del">
          <ac:chgData name="Emily Rigby" userId="1e147217-0b90-46af-ae25-32c0bc3a243c" providerId="ADAL" clId="{A9B58242-979B-48CB-ACE5-A9FECE60B498}" dt="2020-05-13T17:17:26.829" v="44" actId="478"/>
          <ac:picMkLst>
            <pc:docMk/>
            <pc:sldMk cId="3272932652" sldId="386"/>
            <ac:picMk id="5" creationId="{159308B5-C552-410F-BC98-377E5673088D}"/>
          </ac:picMkLst>
        </pc:picChg>
        <pc:picChg chg="del">
          <ac:chgData name="Emily Rigby" userId="1e147217-0b90-46af-ae25-32c0bc3a243c" providerId="ADAL" clId="{A9B58242-979B-48CB-ACE5-A9FECE60B498}" dt="2020-05-13T17:17:26.829" v="44" actId="478"/>
          <ac:picMkLst>
            <pc:docMk/>
            <pc:sldMk cId="3272932652" sldId="386"/>
            <ac:picMk id="8" creationId="{1BB75C00-E070-467B-AF2D-28A7BB6942E9}"/>
          </ac:picMkLst>
        </pc:picChg>
        <pc:picChg chg="del">
          <ac:chgData name="Emily Rigby" userId="1e147217-0b90-46af-ae25-32c0bc3a243c" providerId="ADAL" clId="{A9B58242-979B-48CB-ACE5-A9FECE60B498}" dt="2020-05-13T17:17:26.829" v="44" actId="478"/>
          <ac:picMkLst>
            <pc:docMk/>
            <pc:sldMk cId="3272932652" sldId="386"/>
            <ac:picMk id="10" creationId="{DAF54450-5BD7-49DD-B7C8-924ED949F6C3}"/>
          </ac:picMkLst>
        </pc:picChg>
        <pc:picChg chg="del">
          <ac:chgData name="Emily Rigby" userId="1e147217-0b90-46af-ae25-32c0bc3a243c" providerId="ADAL" clId="{A9B58242-979B-48CB-ACE5-A9FECE60B498}" dt="2020-05-13T17:17:26.829" v="44" actId="478"/>
          <ac:picMkLst>
            <pc:docMk/>
            <pc:sldMk cId="3272932652" sldId="386"/>
            <ac:picMk id="11" creationId="{588FB70C-235F-480E-AF06-03615C6DF37C}"/>
          </ac:picMkLst>
        </pc:picChg>
        <pc:picChg chg="del">
          <ac:chgData name="Emily Rigby" userId="1e147217-0b90-46af-ae25-32c0bc3a243c" providerId="ADAL" clId="{A9B58242-979B-48CB-ACE5-A9FECE60B498}" dt="2020-05-13T17:17:26.829" v="44" actId="478"/>
          <ac:picMkLst>
            <pc:docMk/>
            <pc:sldMk cId="3272932652" sldId="386"/>
            <ac:picMk id="13" creationId="{98879706-0B94-4DA8-B92C-65A4CE7A604F}"/>
          </ac:picMkLst>
        </pc:picChg>
        <pc:picChg chg="del">
          <ac:chgData name="Emily Rigby" userId="1e147217-0b90-46af-ae25-32c0bc3a243c" providerId="ADAL" clId="{A9B58242-979B-48CB-ACE5-A9FECE60B498}" dt="2020-05-13T17:17:26.829" v="44" actId="478"/>
          <ac:picMkLst>
            <pc:docMk/>
            <pc:sldMk cId="3272932652" sldId="386"/>
            <ac:picMk id="21" creationId="{F89CFD18-F9C3-4BD4-8A56-837065015357}"/>
          </ac:picMkLst>
        </pc:picChg>
        <pc:picChg chg="del">
          <ac:chgData name="Emily Rigby" userId="1e147217-0b90-46af-ae25-32c0bc3a243c" providerId="ADAL" clId="{A9B58242-979B-48CB-ACE5-A9FECE60B498}" dt="2020-05-13T17:17:26.829" v="44" actId="478"/>
          <ac:picMkLst>
            <pc:docMk/>
            <pc:sldMk cId="3272932652" sldId="386"/>
            <ac:picMk id="24" creationId="{2B4FFC30-DDDF-4E45-B53C-C87802901D70}"/>
          </ac:picMkLst>
        </pc:picChg>
        <pc:picChg chg="del">
          <ac:chgData name="Emily Rigby" userId="1e147217-0b90-46af-ae25-32c0bc3a243c" providerId="ADAL" clId="{A9B58242-979B-48CB-ACE5-A9FECE60B498}" dt="2020-05-13T17:17:26.829" v="44" actId="478"/>
          <ac:picMkLst>
            <pc:docMk/>
            <pc:sldMk cId="3272932652" sldId="386"/>
            <ac:picMk id="77" creationId="{B3101889-8828-40C7-850E-3954F86213D6}"/>
          </ac:picMkLst>
        </pc:picChg>
        <pc:picChg chg="del">
          <ac:chgData name="Emily Rigby" userId="1e147217-0b90-46af-ae25-32c0bc3a243c" providerId="ADAL" clId="{A9B58242-979B-48CB-ACE5-A9FECE60B498}" dt="2020-05-13T17:17:26.829" v="44" actId="478"/>
          <ac:picMkLst>
            <pc:docMk/>
            <pc:sldMk cId="3272932652" sldId="386"/>
            <ac:picMk id="78" creationId="{486A4672-F8D4-4D2D-8542-0850778BC02D}"/>
          </ac:picMkLst>
        </pc:picChg>
        <pc:picChg chg="del">
          <ac:chgData name="Emily Rigby" userId="1e147217-0b90-46af-ae25-32c0bc3a243c" providerId="ADAL" clId="{A9B58242-979B-48CB-ACE5-A9FECE60B498}" dt="2020-05-13T17:17:26.829" v="44" actId="478"/>
          <ac:picMkLst>
            <pc:docMk/>
            <pc:sldMk cId="3272932652" sldId="386"/>
            <ac:picMk id="85" creationId="{EAACCF96-0EB4-460B-87C2-4623EF1CE7F8}"/>
          </ac:picMkLst>
        </pc:picChg>
        <pc:picChg chg="del">
          <ac:chgData name="Emily Rigby" userId="1e147217-0b90-46af-ae25-32c0bc3a243c" providerId="ADAL" clId="{A9B58242-979B-48CB-ACE5-A9FECE60B498}" dt="2020-05-13T17:17:26.829" v="44" actId="478"/>
          <ac:picMkLst>
            <pc:docMk/>
            <pc:sldMk cId="3272932652" sldId="386"/>
            <ac:picMk id="86" creationId="{B3FE63AD-CB53-44EE-AE17-CC3DE6296460}"/>
          </ac:picMkLst>
        </pc:picChg>
      </pc:sldChg>
      <pc:sldChg chg="add del">
        <pc:chgData name="Emily Rigby" userId="1e147217-0b90-46af-ae25-32c0bc3a243c" providerId="ADAL" clId="{A9B58242-979B-48CB-ACE5-A9FECE60B498}" dt="2020-05-13T17:23:57.008" v="182" actId="2696"/>
        <pc:sldMkLst>
          <pc:docMk/>
          <pc:sldMk cId="4115798629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98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39E957-9DB0-4457-82AF-310D54338979}"/>
              </a:ext>
            </a:extLst>
          </p:cNvPr>
          <p:cNvSpPr txBox="1"/>
          <p:nvPr/>
        </p:nvSpPr>
        <p:spPr>
          <a:xfrm>
            <a:off x="2855675" y="1990061"/>
            <a:ext cx="489600" cy="489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99462C6-EC2D-4393-9A01-46BD1EC526EB}"/>
              </a:ext>
            </a:extLst>
          </p:cNvPr>
          <p:cNvSpPr txBox="1"/>
          <p:nvPr/>
        </p:nvSpPr>
        <p:spPr>
          <a:xfrm>
            <a:off x="2855675" y="2599661"/>
            <a:ext cx="489600" cy="489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FDB2361-280A-4ABA-BD27-959F23D80E5B}"/>
              </a:ext>
            </a:extLst>
          </p:cNvPr>
          <p:cNvSpPr txBox="1"/>
          <p:nvPr/>
        </p:nvSpPr>
        <p:spPr>
          <a:xfrm>
            <a:off x="5179775" y="1988940"/>
            <a:ext cx="489600" cy="489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CFCC2B6-BAFC-4C99-ACD3-DE64069631DD}"/>
              </a:ext>
            </a:extLst>
          </p:cNvPr>
          <p:cNvSpPr txBox="1"/>
          <p:nvPr/>
        </p:nvSpPr>
        <p:spPr>
          <a:xfrm>
            <a:off x="5179775" y="2598540"/>
            <a:ext cx="489600" cy="489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C09994-2103-46C9-B555-9551D5725789}"/>
              </a:ext>
            </a:extLst>
          </p:cNvPr>
          <p:cNvSpPr txBox="1"/>
          <p:nvPr/>
        </p:nvSpPr>
        <p:spPr>
          <a:xfrm>
            <a:off x="4741425" y="5172445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2E22624-9F0F-400A-AAE2-67A29534EEC5}"/>
              </a:ext>
            </a:extLst>
          </p:cNvPr>
          <p:cNvSpPr txBox="1"/>
          <p:nvPr/>
        </p:nvSpPr>
        <p:spPr>
          <a:xfrm>
            <a:off x="5528825" y="5172445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F123F2E-A676-411E-B948-52ED3ED3B1AC}"/>
              </a:ext>
            </a:extLst>
          </p:cNvPr>
          <p:cNvSpPr txBox="1"/>
          <p:nvPr/>
        </p:nvSpPr>
        <p:spPr>
          <a:xfrm>
            <a:off x="3486725" y="4369395"/>
            <a:ext cx="972000" cy="399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2F0073B-CBC7-4E53-8C85-6C1680631492}"/>
              </a:ext>
            </a:extLst>
          </p:cNvPr>
          <p:cNvSpPr txBox="1"/>
          <p:nvPr/>
        </p:nvSpPr>
        <p:spPr>
          <a:xfrm>
            <a:off x="4458725" y="4369395"/>
            <a:ext cx="972000" cy="399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4ADB56-24E0-488A-B485-D984BE0882BA}"/>
              </a:ext>
            </a:extLst>
          </p:cNvPr>
          <p:cNvSpPr txBox="1"/>
          <p:nvPr/>
        </p:nvSpPr>
        <p:spPr>
          <a:xfrm>
            <a:off x="5430725" y="4369395"/>
            <a:ext cx="972000" cy="399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7215B4F-ED57-4BFA-926F-1999A5E6E9E6}"/>
              </a:ext>
            </a:extLst>
          </p:cNvPr>
          <p:cNvSpPr txBox="1"/>
          <p:nvPr/>
        </p:nvSpPr>
        <p:spPr>
          <a:xfrm>
            <a:off x="3486725" y="3969795"/>
            <a:ext cx="2916000" cy="399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7923F3A-18D6-4D9A-942A-1B6CA1544175}"/>
              </a:ext>
            </a:extLst>
          </p:cNvPr>
          <p:cNvSpPr txBox="1"/>
          <p:nvPr/>
        </p:nvSpPr>
        <p:spPr>
          <a:xfrm>
            <a:off x="4045775" y="6432544"/>
            <a:ext cx="2523600" cy="23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32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B4B51D-68D2-414B-83D4-7C97DD52CFC5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2006/metadata/properties"/>
    <ds:schemaRef ds:uri="86144f90-c7b6-48d0-aae5-f5e9e48cc3df"/>
    <ds:schemaRef ds:uri="http://purl.org/dc/elements/1.1/"/>
    <ds:schemaRef ds:uri="http://schemas.microsoft.com/office/infopath/2007/PartnerControls"/>
    <ds:schemaRef ds:uri="0f0ae0ff-29c4-4766-b250-c1a9bee8d430"/>
    <ds:schemaRef ds:uri="http://schemas.openxmlformats.org/package/2006/metadata/core-properties"/>
    <ds:schemaRef ds:uri="http://purl.org/dc/terms/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Fractions of Amounts in Contexts Worksheet</dc:title>
  <dc:creator>Sian Stebbings</dc:creator>
  <cp:lastModifiedBy>Emily Rigby</cp:lastModifiedBy>
  <cp:revision>12</cp:revision>
  <dcterms:created xsi:type="dcterms:W3CDTF">2018-10-23T11:51:23Z</dcterms:created>
  <dcterms:modified xsi:type="dcterms:W3CDTF">2020-05-13T17:24:03Z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