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E1B1B9-5AB2-4571-96E6-A6FC12A4132F}" v="10" dt="2020-07-01T13:52:21.3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2100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Rigby" userId="1e147217-0b90-46af-ae25-32c0bc3a243c" providerId="ADAL" clId="{A8E1B1B9-5AB2-4571-96E6-A6FC12A4132F}"/>
    <pc:docChg chg="addSld delSld modSld">
      <pc:chgData name="Emily Rigby" userId="1e147217-0b90-46af-ae25-32c0bc3a243c" providerId="ADAL" clId="{A8E1B1B9-5AB2-4571-96E6-A6FC12A4132F}" dt="2020-07-01T13:53:08.342" v="47" actId="2696"/>
      <pc:docMkLst>
        <pc:docMk/>
      </pc:docMkLst>
      <pc:sldChg chg="addSp delSp modSp mod setBg">
        <pc:chgData name="Emily Rigby" userId="1e147217-0b90-46af-ae25-32c0bc3a243c" providerId="ADAL" clId="{A8E1B1B9-5AB2-4571-96E6-A6FC12A4132F}" dt="2020-07-01T13:52:45.760" v="46" actId="1038"/>
        <pc:sldMkLst>
          <pc:docMk/>
          <pc:sldMk cId="4109944685" sldId="385"/>
        </pc:sldMkLst>
        <pc:spChg chg="add mod">
          <ac:chgData name="Emily Rigby" userId="1e147217-0b90-46af-ae25-32c0bc3a243c" providerId="ADAL" clId="{A8E1B1B9-5AB2-4571-96E6-A6FC12A4132F}" dt="2020-07-01T13:51:43.897" v="29" actId="1037"/>
          <ac:spMkLst>
            <pc:docMk/>
            <pc:sldMk cId="4109944685" sldId="385"/>
            <ac:spMk id="2" creationId="{B22C1980-B0A6-4103-832C-BB44A93630C3}"/>
          </ac:spMkLst>
        </pc:spChg>
        <pc:spChg chg="del">
          <ac:chgData name="Emily Rigby" userId="1e147217-0b90-46af-ae25-32c0bc3a243c" providerId="ADAL" clId="{A8E1B1B9-5AB2-4571-96E6-A6FC12A4132F}" dt="2020-07-01T13:50:02.957" v="1" actId="478"/>
          <ac:spMkLst>
            <pc:docMk/>
            <pc:sldMk cId="4109944685" sldId="385"/>
            <ac:spMk id="3" creationId="{5D6A3057-9ED3-4C62-9D77-39613CD8B861}"/>
          </ac:spMkLst>
        </pc:spChg>
        <pc:spChg chg="add mod">
          <ac:chgData name="Emily Rigby" userId="1e147217-0b90-46af-ae25-32c0bc3a243c" providerId="ADAL" clId="{A8E1B1B9-5AB2-4571-96E6-A6FC12A4132F}" dt="2020-07-01T13:51:37.062" v="28" actId="1036"/>
          <ac:spMkLst>
            <pc:docMk/>
            <pc:sldMk cId="4109944685" sldId="385"/>
            <ac:spMk id="17" creationId="{5C407E98-7349-4108-8ECB-93F940EB4C81}"/>
          </ac:spMkLst>
        </pc:spChg>
        <pc:spChg chg="add mod">
          <ac:chgData name="Emily Rigby" userId="1e147217-0b90-46af-ae25-32c0bc3a243c" providerId="ADAL" clId="{A8E1B1B9-5AB2-4571-96E6-A6FC12A4132F}" dt="2020-07-01T13:52:15.326" v="36" actId="1038"/>
          <ac:spMkLst>
            <pc:docMk/>
            <pc:sldMk cId="4109944685" sldId="385"/>
            <ac:spMk id="18" creationId="{A923A378-177A-4A02-A8A0-382768F8D6DD}"/>
          </ac:spMkLst>
        </pc:spChg>
        <pc:spChg chg="del">
          <ac:chgData name="Emily Rigby" userId="1e147217-0b90-46af-ae25-32c0bc3a243c" providerId="ADAL" clId="{A8E1B1B9-5AB2-4571-96E6-A6FC12A4132F}" dt="2020-07-01T13:50:02.957" v="1" actId="478"/>
          <ac:spMkLst>
            <pc:docMk/>
            <pc:sldMk cId="4109944685" sldId="385"/>
            <ac:spMk id="20" creationId="{9D1F2945-C215-4B69-B656-FC6C6FB10587}"/>
          </ac:spMkLst>
        </pc:spChg>
        <pc:spChg chg="add mod">
          <ac:chgData name="Emily Rigby" userId="1e147217-0b90-46af-ae25-32c0bc3a243c" providerId="ADAL" clId="{A8E1B1B9-5AB2-4571-96E6-A6FC12A4132F}" dt="2020-07-01T13:52:45.760" v="46" actId="1038"/>
          <ac:spMkLst>
            <pc:docMk/>
            <pc:sldMk cId="4109944685" sldId="385"/>
            <ac:spMk id="22" creationId="{844166F1-6B82-420B-A44C-5D05E4753242}"/>
          </ac:spMkLst>
        </pc:spChg>
        <pc:spChg chg="del">
          <ac:chgData name="Emily Rigby" userId="1e147217-0b90-46af-ae25-32c0bc3a243c" providerId="ADAL" clId="{A8E1B1B9-5AB2-4571-96E6-A6FC12A4132F}" dt="2020-07-01T13:50:02.957" v="1" actId="478"/>
          <ac:spMkLst>
            <pc:docMk/>
            <pc:sldMk cId="4109944685" sldId="385"/>
            <ac:spMk id="25" creationId="{969128D8-DCC1-40B4-8848-7CF6B5266670}"/>
          </ac:spMkLst>
        </pc:spChg>
        <pc:spChg chg="del">
          <ac:chgData name="Emily Rigby" userId="1e147217-0b90-46af-ae25-32c0bc3a243c" providerId="ADAL" clId="{A8E1B1B9-5AB2-4571-96E6-A6FC12A4132F}" dt="2020-07-01T13:50:02.957" v="1" actId="478"/>
          <ac:spMkLst>
            <pc:docMk/>
            <pc:sldMk cId="4109944685" sldId="385"/>
            <ac:spMk id="26" creationId="{65892970-A972-472B-AD13-CAD2AE6C9371}"/>
          </ac:spMkLst>
        </pc:spChg>
        <pc:spChg chg="del">
          <ac:chgData name="Emily Rigby" userId="1e147217-0b90-46af-ae25-32c0bc3a243c" providerId="ADAL" clId="{A8E1B1B9-5AB2-4571-96E6-A6FC12A4132F}" dt="2020-07-01T13:50:02.957" v="1" actId="478"/>
          <ac:spMkLst>
            <pc:docMk/>
            <pc:sldMk cId="4109944685" sldId="385"/>
            <ac:spMk id="27" creationId="{722144B2-0C8E-426B-9C38-D0F2AF279B80}"/>
          </ac:spMkLst>
        </pc:spChg>
        <pc:spChg chg="del">
          <ac:chgData name="Emily Rigby" userId="1e147217-0b90-46af-ae25-32c0bc3a243c" providerId="ADAL" clId="{A8E1B1B9-5AB2-4571-96E6-A6FC12A4132F}" dt="2020-07-01T13:50:02.957" v="1" actId="478"/>
          <ac:spMkLst>
            <pc:docMk/>
            <pc:sldMk cId="4109944685" sldId="385"/>
            <ac:spMk id="29" creationId="{2F6BBE85-B14A-4C65-B1ED-FE9C286E13C5}"/>
          </ac:spMkLst>
        </pc:spChg>
        <pc:grpChg chg="del">
          <ac:chgData name="Emily Rigby" userId="1e147217-0b90-46af-ae25-32c0bc3a243c" providerId="ADAL" clId="{A8E1B1B9-5AB2-4571-96E6-A6FC12A4132F}" dt="2020-07-01T13:50:02.957" v="1" actId="478"/>
          <ac:grpSpMkLst>
            <pc:docMk/>
            <pc:sldMk cId="4109944685" sldId="385"/>
            <ac:grpSpMk id="13" creationId="{57E453B4-2732-4480-B23B-203EE88FB998}"/>
          </ac:grpSpMkLst>
        </pc:grpChg>
        <pc:graphicFrameChg chg="del">
          <ac:chgData name="Emily Rigby" userId="1e147217-0b90-46af-ae25-32c0bc3a243c" providerId="ADAL" clId="{A8E1B1B9-5AB2-4571-96E6-A6FC12A4132F}" dt="2020-07-01T13:50:02.957" v="1" actId="478"/>
          <ac:graphicFrameMkLst>
            <pc:docMk/>
            <pc:sldMk cId="4109944685" sldId="385"/>
            <ac:graphicFrameMk id="19" creationId="{002F7E81-E073-432D-B127-95AB1F61D694}"/>
          </ac:graphicFrameMkLst>
        </pc:graphicFrameChg>
        <pc:graphicFrameChg chg="del">
          <ac:chgData name="Emily Rigby" userId="1e147217-0b90-46af-ae25-32c0bc3a243c" providerId="ADAL" clId="{A8E1B1B9-5AB2-4571-96E6-A6FC12A4132F}" dt="2020-07-01T13:50:02.957" v="1" actId="478"/>
          <ac:graphicFrameMkLst>
            <pc:docMk/>
            <pc:sldMk cId="4109944685" sldId="385"/>
            <ac:graphicFrameMk id="21" creationId="{9EBAF933-02C0-4AFC-81A6-8650FEB4EC33}"/>
          </ac:graphicFrameMkLst>
        </pc:graphicFrameChg>
        <pc:graphicFrameChg chg="del">
          <ac:chgData name="Emily Rigby" userId="1e147217-0b90-46af-ae25-32c0bc3a243c" providerId="ADAL" clId="{A8E1B1B9-5AB2-4571-96E6-A6FC12A4132F}" dt="2020-07-01T13:50:02.957" v="1" actId="478"/>
          <ac:graphicFrameMkLst>
            <pc:docMk/>
            <pc:sldMk cId="4109944685" sldId="385"/>
            <ac:graphicFrameMk id="41" creationId="{E29B27C4-C26B-4A0D-8450-77EF046FA962}"/>
          </ac:graphicFrameMkLst>
        </pc:graphicFrameChg>
      </pc:sldChg>
      <pc:sldChg chg="add del">
        <pc:chgData name="Emily Rigby" userId="1e147217-0b90-46af-ae25-32c0bc3a243c" providerId="ADAL" clId="{A8E1B1B9-5AB2-4571-96E6-A6FC12A4132F}" dt="2020-07-01T13:53:08.342" v="47" actId="2696"/>
        <pc:sldMkLst>
          <pc:docMk/>
          <pc:sldMk cId="3707758921" sldId="38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32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2C1980-B0A6-4103-832C-BB44A93630C3}"/>
              </a:ext>
            </a:extLst>
          </p:cNvPr>
          <p:cNvSpPr txBox="1"/>
          <p:nvPr/>
        </p:nvSpPr>
        <p:spPr>
          <a:xfrm>
            <a:off x="1205508" y="3586300"/>
            <a:ext cx="986400" cy="276999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C407E98-7349-4108-8ECB-93F940EB4C81}"/>
              </a:ext>
            </a:extLst>
          </p:cNvPr>
          <p:cNvSpPr txBox="1"/>
          <p:nvPr/>
        </p:nvSpPr>
        <p:spPr>
          <a:xfrm>
            <a:off x="1752764" y="4960951"/>
            <a:ext cx="986400" cy="276999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923A378-177A-4A02-A8A0-382768F8D6DD}"/>
              </a:ext>
            </a:extLst>
          </p:cNvPr>
          <p:cNvSpPr txBox="1"/>
          <p:nvPr/>
        </p:nvSpPr>
        <p:spPr>
          <a:xfrm>
            <a:off x="282700" y="7069150"/>
            <a:ext cx="6318000" cy="504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44166F1-6B82-420B-A44C-5D05E4753242}"/>
              </a:ext>
            </a:extLst>
          </p:cNvPr>
          <p:cNvSpPr txBox="1"/>
          <p:nvPr/>
        </p:nvSpPr>
        <p:spPr>
          <a:xfrm>
            <a:off x="276350" y="8555050"/>
            <a:ext cx="6318000" cy="504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44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84DF562-553F-4728-9B47-A611D5381BDD}"/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5 - Using Modal Verbs Worksheet</dc:title>
  <dc:creator>Sian Stebbings</dc:creator>
  <cp:lastModifiedBy>Emily Rigby</cp:lastModifiedBy>
  <cp:revision>3</cp:revision>
  <dcterms:created xsi:type="dcterms:W3CDTF">2018-10-23T11:51:23Z</dcterms:created>
  <dcterms:modified xsi:type="dcterms:W3CDTF">2020-07-01T13:53:09Z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