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158EE0-2290-4670-AE89-0EE2BF740889}" v="19" dt="2020-07-01T14:10:53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 snapToGrid="0">
      <p:cViewPr>
        <p:scale>
          <a:sx n="40" d="100"/>
          <a:sy n="40" d="100"/>
        </p:scale>
        <p:origin x="23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0A158EE0-2290-4670-AE89-0EE2BF740889}"/>
    <pc:docChg chg="addSld delSld modSld">
      <pc:chgData name="Emily Rigby" userId="1e147217-0b90-46af-ae25-32c0bc3a243c" providerId="ADAL" clId="{0A158EE0-2290-4670-AE89-0EE2BF740889}" dt="2020-07-01T14:12:00.876" v="91" actId="2696"/>
      <pc:docMkLst>
        <pc:docMk/>
      </pc:docMkLst>
      <pc:sldChg chg="addSp delSp modSp mod setBg">
        <pc:chgData name="Emily Rigby" userId="1e147217-0b90-46af-ae25-32c0bc3a243c" providerId="ADAL" clId="{0A158EE0-2290-4670-AE89-0EE2BF740889}" dt="2020-07-01T14:11:53.412" v="90" actId="1035"/>
        <pc:sldMkLst>
          <pc:docMk/>
          <pc:sldMk cId="1176772935" sldId="386"/>
        </pc:sldMkLst>
        <pc:spChg chg="del">
          <ac:chgData name="Emily Rigby" userId="1e147217-0b90-46af-ae25-32c0bc3a243c" providerId="ADAL" clId="{0A158EE0-2290-4670-AE89-0EE2BF740889}" dt="2020-07-01T14:06:41.668" v="1" actId="478"/>
          <ac:spMkLst>
            <pc:docMk/>
            <pc:sldMk cId="1176772935" sldId="386"/>
            <ac:spMk id="2" creationId="{99AD0FE3-BC4D-47FB-8328-F2FEF2103920}"/>
          </ac:spMkLst>
        </pc:spChg>
        <pc:spChg chg="add mod">
          <ac:chgData name="Emily Rigby" userId="1e147217-0b90-46af-ae25-32c0bc3a243c" providerId="ADAL" clId="{0A158EE0-2290-4670-AE89-0EE2BF740889}" dt="2020-07-01T14:08:16.281" v="22" actId="1038"/>
          <ac:spMkLst>
            <pc:docMk/>
            <pc:sldMk cId="1176772935" sldId="386"/>
            <ac:spMk id="3" creationId="{395CA04A-E76F-4B41-89CC-06EAF9493842}"/>
          </ac:spMkLst>
        </pc:spChg>
        <pc:spChg chg="add mod">
          <ac:chgData name="Emily Rigby" userId="1e147217-0b90-46af-ae25-32c0bc3a243c" providerId="ADAL" clId="{0A158EE0-2290-4670-AE89-0EE2BF740889}" dt="2020-07-01T14:08:23.801" v="25" actId="1037"/>
          <ac:spMkLst>
            <pc:docMk/>
            <pc:sldMk cId="1176772935" sldId="386"/>
            <ac:spMk id="25" creationId="{A724CD48-8EFE-44D0-9054-B45B488D0370}"/>
          </ac:spMkLst>
        </pc:spChg>
        <pc:spChg chg="del">
          <ac:chgData name="Emily Rigby" userId="1e147217-0b90-46af-ae25-32c0bc3a243c" providerId="ADAL" clId="{0A158EE0-2290-4670-AE89-0EE2BF740889}" dt="2020-07-01T14:06:41.668" v="1" actId="478"/>
          <ac:spMkLst>
            <pc:docMk/>
            <pc:sldMk cId="1176772935" sldId="386"/>
            <ac:spMk id="34" creationId="{6DE39215-51F8-41E0-B2AD-2B06343B4E50}"/>
          </ac:spMkLst>
        </pc:spChg>
        <pc:spChg chg="del">
          <ac:chgData name="Emily Rigby" userId="1e147217-0b90-46af-ae25-32c0bc3a243c" providerId="ADAL" clId="{0A158EE0-2290-4670-AE89-0EE2BF740889}" dt="2020-07-01T14:06:41.668" v="1" actId="478"/>
          <ac:spMkLst>
            <pc:docMk/>
            <pc:sldMk cId="1176772935" sldId="386"/>
            <ac:spMk id="37" creationId="{F50CD649-CA48-4C0D-A56E-2A84615EF108}"/>
          </ac:spMkLst>
        </pc:spChg>
        <pc:spChg chg="add mod">
          <ac:chgData name="Emily Rigby" userId="1e147217-0b90-46af-ae25-32c0bc3a243c" providerId="ADAL" clId="{0A158EE0-2290-4670-AE89-0EE2BF740889}" dt="2020-07-01T14:08:35.098" v="29" actId="1036"/>
          <ac:spMkLst>
            <pc:docMk/>
            <pc:sldMk cId="1176772935" sldId="386"/>
            <ac:spMk id="39" creationId="{EEF0B29C-753F-4AFD-9CF1-0FF30B56C7C8}"/>
          </ac:spMkLst>
        </pc:spChg>
        <pc:spChg chg="add mod">
          <ac:chgData name="Emily Rigby" userId="1e147217-0b90-46af-ae25-32c0bc3a243c" providerId="ADAL" clId="{0A158EE0-2290-4670-AE89-0EE2BF740889}" dt="2020-07-01T14:08:40.169" v="33" actId="1038"/>
          <ac:spMkLst>
            <pc:docMk/>
            <pc:sldMk cId="1176772935" sldId="386"/>
            <ac:spMk id="40" creationId="{FADD8F90-2315-4FF8-AD76-2DAAF6DB0FF3}"/>
          </ac:spMkLst>
        </pc:spChg>
        <pc:spChg chg="add mod">
          <ac:chgData name="Emily Rigby" userId="1e147217-0b90-46af-ae25-32c0bc3a243c" providerId="ADAL" clId="{0A158EE0-2290-4670-AE89-0EE2BF740889}" dt="2020-07-01T14:08:49.063" v="37" actId="1038"/>
          <ac:spMkLst>
            <pc:docMk/>
            <pc:sldMk cId="1176772935" sldId="386"/>
            <ac:spMk id="42" creationId="{442C7135-8B5E-4A04-B75A-C165C60280FD}"/>
          </ac:spMkLst>
        </pc:spChg>
        <pc:spChg chg="add mod">
          <ac:chgData name="Emily Rigby" userId="1e147217-0b90-46af-ae25-32c0bc3a243c" providerId="ADAL" clId="{0A158EE0-2290-4670-AE89-0EE2BF740889}" dt="2020-07-01T14:08:54.435" v="39" actId="1076"/>
          <ac:spMkLst>
            <pc:docMk/>
            <pc:sldMk cId="1176772935" sldId="386"/>
            <ac:spMk id="43" creationId="{2DD1821D-D860-4139-AEAC-46B8616B27A9}"/>
          </ac:spMkLst>
        </pc:spChg>
        <pc:spChg chg="add mod">
          <ac:chgData name="Emily Rigby" userId="1e147217-0b90-46af-ae25-32c0bc3a243c" providerId="ADAL" clId="{0A158EE0-2290-4670-AE89-0EE2BF740889}" dt="2020-07-01T14:09:24.427" v="43" actId="1035"/>
          <ac:spMkLst>
            <pc:docMk/>
            <pc:sldMk cId="1176772935" sldId="386"/>
            <ac:spMk id="44" creationId="{99E87E2C-70BB-4A5A-B2B9-FDE5166AC614}"/>
          </ac:spMkLst>
        </pc:spChg>
        <pc:spChg chg="add mod">
          <ac:chgData name="Emily Rigby" userId="1e147217-0b90-46af-ae25-32c0bc3a243c" providerId="ADAL" clId="{0A158EE0-2290-4670-AE89-0EE2BF740889}" dt="2020-07-01T14:09:35.718" v="47" actId="1036"/>
          <ac:spMkLst>
            <pc:docMk/>
            <pc:sldMk cId="1176772935" sldId="386"/>
            <ac:spMk id="45" creationId="{3F043448-74E9-4990-8450-048B541A65CF}"/>
          </ac:spMkLst>
        </pc:spChg>
        <pc:spChg chg="add mod">
          <ac:chgData name="Emily Rigby" userId="1e147217-0b90-46af-ae25-32c0bc3a243c" providerId="ADAL" clId="{0A158EE0-2290-4670-AE89-0EE2BF740889}" dt="2020-07-01T14:09:41.148" v="50" actId="1036"/>
          <ac:spMkLst>
            <pc:docMk/>
            <pc:sldMk cId="1176772935" sldId="386"/>
            <ac:spMk id="46" creationId="{A53AFA77-3F18-4D9B-8786-E47BC5C2BB68}"/>
          </ac:spMkLst>
        </pc:spChg>
        <pc:spChg chg="add mod">
          <ac:chgData name="Emily Rigby" userId="1e147217-0b90-46af-ae25-32c0bc3a243c" providerId="ADAL" clId="{0A158EE0-2290-4670-AE89-0EE2BF740889}" dt="2020-07-01T14:09:47.084" v="53" actId="1035"/>
          <ac:spMkLst>
            <pc:docMk/>
            <pc:sldMk cId="1176772935" sldId="386"/>
            <ac:spMk id="47" creationId="{24B1582E-57A2-4C1C-9C3B-391D0E632D1D}"/>
          </ac:spMkLst>
        </pc:spChg>
        <pc:spChg chg="add mod">
          <ac:chgData name="Emily Rigby" userId="1e147217-0b90-46af-ae25-32c0bc3a243c" providerId="ADAL" clId="{0A158EE0-2290-4670-AE89-0EE2BF740889}" dt="2020-07-01T14:11:26.699" v="77" actId="1035"/>
          <ac:spMkLst>
            <pc:docMk/>
            <pc:sldMk cId="1176772935" sldId="386"/>
            <ac:spMk id="48" creationId="{2E1CEAA0-27AE-4234-B02A-0E35DFD4F816}"/>
          </ac:spMkLst>
        </pc:spChg>
        <pc:spChg chg="add mod">
          <ac:chgData name="Emily Rigby" userId="1e147217-0b90-46af-ae25-32c0bc3a243c" providerId="ADAL" clId="{0A158EE0-2290-4670-AE89-0EE2BF740889}" dt="2020-07-01T14:11:42.191" v="84" actId="1036"/>
          <ac:spMkLst>
            <pc:docMk/>
            <pc:sldMk cId="1176772935" sldId="386"/>
            <ac:spMk id="49" creationId="{1EA036E4-2BA8-4C08-9A57-AABDED0F8045}"/>
          </ac:spMkLst>
        </pc:spChg>
        <pc:spChg chg="add mod">
          <ac:chgData name="Emily Rigby" userId="1e147217-0b90-46af-ae25-32c0bc3a243c" providerId="ADAL" clId="{0A158EE0-2290-4670-AE89-0EE2BF740889}" dt="2020-07-01T14:11:53.412" v="90" actId="1035"/>
          <ac:spMkLst>
            <pc:docMk/>
            <pc:sldMk cId="1176772935" sldId="386"/>
            <ac:spMk id="50" creationId="{2A0FB9A7-8481-4EA2-A40A-45572249BB51}"/>
          </ac:spMkLst>
        </pc:spChg>
        <pc:grpChg chg="del">
          <ac:chgData name="Emily Rigby" userId="1e147217-0b90-46af-ae25-32c0bc3a243c" providerId="ADAL" clId="{0A158EE0-2290-4670-AE89-0EE2BF740889}" dt="2020-07-01T14:06:41.668" v="1" actId="478"/>
          <ac:grpSpMkLst>
            <pc:docMk/>
            <pc:sldMk cId="1176772935" sldId="386"/>
            <ac:grpSpMk id="26" creationId="{E5B9BB2D-607D-41A5-B8D3-58E97871ECD5}"/>
          </ac:grpSpMkLst>
        </pc:grpChg>
        <pc:graphicFrameChg chg="del">
          <ac:chgData name="Emily Rigby" userId="1e147217-0b90-46af-ae25-32c0bc3a243c" providerId="ADAL" clId="{0A158EE0-2290-4670-AE89-0EE2BF740889}" dt="2020-07-01T14:06:41.668" v="1" actId="478"/>
          <ac:graphicFrameMkLst>
            <pc:docMk/>
            <pc:sldMk cId="1176772935" sldId="386"/>
            <ac:graphicFrameMk id="17" creationId="{E32D25C3-5102-4AEF-9318-9B1E763CE05D}"/>
          </ac:graphicFrameMkLst>
        </pc:graphicFrameChg>
        <pc:graphicFrameChg chg="del">
          <ac:chgData name="Emily Rigby" userId="1e147217-0b90-46af-ae25-32c0bc3a243c" providerId="ADAL" clId="{0A158EE0-2290-4670-AE89-0EE2BF740889}" dt="2020-07-01T14:06:41.668" v="1" actId="478"/>
          <ac:graphicFrameMkLst>
            <pc:docMk/>
            <pc:sldMk cId="1176772935" sldId="386"/>
            <ac:graphicFrameMk id="20" creationId="{45F87685-97AA-4E7F-9A8B-7B9C94F33E77}"/>
          </ac:graphicFrameMkLst>
        </pc:graphicFrameChg>
        <pc:graphicFrameChg chg="del">
          <ac:chgData name="Emily Rigby" userId="1e147217-0b90-46af-ae25-32c0bc3a243c" providerId="ADAL" clId="{0A158EE0-2290-4670-AE89-0EE2BF740889}" dt="2020-07-01T14:06:41.668" v="1" actId="478"/>
          <ac:graphicFrameMkLst>
            <pc:docMk/>
            <pc:sldMk cId="1176772935" sldId="386"/>
            <ac:graphicFrameMk id="23" creationId="{35143BEF-931B-4ECA-9A69-55A189B822B0}"/>
          </ac:graphicFrameMkLst>
        </pc:graphicFrameChg>
        <pc:graphicFrameChg chg="del">
          <ac:chgData name="Emily Rigby" userId="1e147217-0b90-46af-ae25-32c0bc3a243c" providerId="ADAL" clId="{0A158EE0-2290-4670-AE89-0EE2BF740889}" dt="2020-07-01T14:06:41.668" v="1" actId="478"/>
          <ac:graphicFrameMkLst>
            <pc:docMk/>
            <pc:sldMk cId="1176772935" sldId="386"/>
            <ac:graphicFrameMk id="27" creationId="{B68C15D9-EA2E-4D67-85A0-5ACCB53FA23C}"/>
          </ac:graphicFrameMkLst>
        </pc:graphicFrameChg>
        <pc:graphicFrameChg chg="del">
          <ac:chgData name="Emily Rigby" userId="1e147217-0b90-46af-ae25-32c0bc3a243c" providerId="ADAL" clId="{0A158EE0-2290-4670-AE89-0EE2BF740889}" dt="2020-07-01T14:06:41.668" v="1" actId="478"/>
          <ac:graphicFrameMkLst>
            <pc:docMk/>
            <pc:sldMk cId="1176772935" sldId="386"/>
            <ac:graphicFrameMk id="29" creationId="{A194BC3E-71AB-4EBA-B2FE-56217C1C9EA5}"/>
          </ac:graphicFrameMkLst>
        </pc:graphicFrameChg>
        <pc:graphicFrameChg chg="del">
          <ac:chgData name="Emily Rigby" userId="1e147217-0b90-46af-ae25-32c0bc3a243c" providerId="ADAL" clId="{0A158EE0-2290-4670-AE89-0EE2BF740889}" dt="2020-07-01T14:06:41.668" v="1" actId="478"/>
          <ac:graphicFrameMkLst>
            <pc:docMk/>
            <pc:sldMk cId="1176772935" sldId="386"/>
            <ac:graphicFrameMk id="35" creationId="{28A2A410-13AB-4927-A366-FF9A45CD5C99}"/>
          </ac:graphicFrameMkLst>
        </pc:graphicFrameChg>
        <pc:graphicFrameChg chg="del">
          <ac:chgData name="Emily Rigby" userId="1e147217-0b90-46af-ae25-32c0bc3a243c" providerId="ADAL" clId="{0A158EE0-2290-4670-AE89-0EE2BF740889}" dt="2020-07-01T14:06:41.668" v="1" actId="478"/>
          <ac:graphicFrameMkLst>
            <pc:docMk/>
            <pc:sldMk cId="1176772935" sldId="386"/>
            <ac:graphicFrameMk id="38" creationId="{65448B4F-ACBE-4FFF-8F51-2ACD8E74C96C}"/>
          </ac:graphicFrameMkLst>
        </pc:graphicFrameChg>
        <pc:graphicFrameChg chg="del">
          <ac:chgData name="Emily Rigby" userId="1e147217-0b90-46af-ae25-32c0bc3a243c" providerId="ADAL" clId="{0A158EE0-2290-4670-AE89-0EE2BF740889}" dt="2020-07-01T14:06:41.668" v="1" actId="478"/>
          <ac:graphicFrameMkLst>
            <pc:docMk/>
            <pc:sldMk cId="1176772935" sldId="386"/>
            <ac:graphicFrameMk id="41" creationId="{E29B27C4-C26B-4A0D-8450-77EF046FA962}"/>
          </ac:graphicFrameMkLst>
        </pc:graphicFrameChg>
        <pc:cxnChg chg="del">
          <ac:chgData name="Emily Rigby" userId="1e147217-0b90-46af-ae25-32c0bc3a243c" providerId="ADAL" clId="{0A158EE0-2290-4670-AE89-0EE2BF740889}" dt="2020-07-01T14:06:41.668" v="1" actId="478"/>
          <ac:cxnSpMkLst>
            <pc:docMk/>
            <pc:sldMk cId="1176772935" sldId="386"/>
            <ac:cxnSpMk id="18" creationId="{1DA49858-82E6-437D-A0BB-523A916C18F6}"/>
          </ac:cxnSpMkLst>
        </pc:cxnChg>
        <pc:cxnChg chg="del">
          <ac:chgData name="Emily Rigby" userId="1e147217-0b90-46af-ae25-32c0bc3a243c" providerId="ADAL" clId="{0A158EE0-2290-4670-AE89-0EE2BF740889}" dt="2020-07-01T14:06:41.668" v="1" actId="478"/>
          <ac:cxnSpMkLst>
            <pc:docMk/>
            <pc:sldMk cId="1176772935" sldId="386"/>
            <ac:cxnSpMk id="21" creationId="{03FBE54D-FA30-452B-9003-A655584B12D1}"/>
          </ac:cxnSpMkLst>
        </pc:cxnChg>
        <pc:cxnChg chg="del">
          <ac:chgData name="Emily Rigby" userId="1e147217-0b90-46af-ae25-32c0bc3a243c" providerId="ADAL" clId="{0A158EE0-2290-4670-AE89-0EE2BF740889}" dt="2020-07-01T14:06:41.668" v="1" actId="478"/>
          <ac:cxnSpMkLst>
            <pc:docMk/>
            <pc:sldMk cId="1176772935" sldId="386"/>
            <ac:cxnSpMk id="24" creationId="{2E29C83D-0305-4C81-BF71-02E5E5071443}"/>
          </ac:cxnSpMkLst>
        </pc:cxnChg>
        <pc:cxnChg chg="del">
          <ac:chgData name="Emily Rigby" userId="1e147217-0b90-46af-ae25-32c0bc3a243c" providerId="ADAL" clId="{0A158EE0-2290-4670-AE89-0EE2BF740889}" dt="2020-07-01T14:06:41.668" v="1" actId="478"/>
          <ac:cxnSpMkLst>
            <pc:docMk/>
            <pc:sldMk cId="1176772935" sldId="386"/>
            <ac:cxnSpMk id="28" creationId="{E4B345B2-30EC-44E1-86F5-6A63457917BB}"/>
          </ac:cxnSpMkLst>
        </pc:cxnChg>
        <pc:cxnChg chg="del">
          <ac:chgData name="Emily Rigby" userId="1e147217-0b90-46af-ae25-32c0bc3a243c" providerId="ADAL" clId="{0A158EE0-2290-4670-AE89-0EE2BF740889}" dt="2020-07-01T14:06:41.668" v="1" actId="478"/>
          <ac:cxnSpMkLst>
            <pc:docMk/>
            <pc:sldMk cId="1176772935" sldId="386"/>
            <ac:cxnSpMk id="30" creationId="{8659C10A-C20A-47D4-8C2E-82F763001342}"/>
          </ac:cxnSpMkLst>
        </pc:cxnChg>
        <pc:cxnChg chg="del">
          <ac:chgData name="Emily Rigby" userId="1e147217-0b90-46af-ae25-32c0bc3a243c" providerId="ADAL" clId="{0A158EE0-2290-4670-AE89-0EE2BF740889}" dt="2020-07-01T14:06:41.668" v="1" actId="478"/>
          <ac:cxnSpMkLst>
            <pc:docMk/>
            <pc:sldMk cId="1176772935" sldId="386"/>
            <ac:cxnSpMk id="36" creationId="{9A422CC9-95A5-46FC-A56B-E325C606F720}"/>
          </ac:cxnSpMkLst>
        </pc:cxnChg>
      </pc:sldChg>
      <pc:sldChg chg="add del">
        <pc:chgData name="Emily Rigby" userId="1e147217-0b90-46af-ae25-32c0bc3a243c" providerId="ADAL" clId="{0A158EE0-2290-4670-AE89-0EE2BF740889}" dt="2020-07-01T14:12:00.876" v="91" actId="2696"/>
        <pc:sldMkLst>
          <pc:docMk/>
          <pc:sldMk cId="3141230425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1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5CA04A-E76F-4B41-89CC-06EAF9493842}"/>
              </a:ext>
            </a:extLst>
          </p:cNvPr>
          <p:cNvSpPr txBox="1"/>
          <p:nvPr/>
        </p:nvSpPr>
        <p:spPr>
          <a:xfrm>
            <a:off x="382913" y="136647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24CD48-8EFE-44D0-9054-B45B488D0370}"/>
              </a:ext>
            </a:extLst>
          </p:cNvPr>
          <p:cNvSpPr txBox="1"/>
          <p:nvPr/>
        </p:nvSpPr>
        <p:spPr>
          <a:xfrm>
            <a:off x="1588610" y="136647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F0B29C-753F-4AFD-9CF1-0FF30B56C7C8}"/>
              </a:ext>
            </a:extLst>
          </p:cNvPr>
          <p:cNvSpPr txBox="1"/>
          <p:nvPr/>
        </p:nvSpPr>
        <p:spPr>
          <a:xfrm>
            <a:off x="610549" y="209761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ADD8F90-2315-4FF8-AD76-2DAAF6DB0FF3}"/>
              </a:ext>
            </a:extLst>
          </p:cNvPr>
          <p:cNvSpPr txBox="1"/>
          <p:nvPr/>
        </p:nvSpPr>
        <p:spPr>
          <a:xfrm>
            <a:off x="1780184" y="209761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2C7135-8B5E-4A04-B75A-C165C60280FD}"/>
              </a:ext>
            </a:extLst>
          </p:cNvPr>
          <p:cNvSpPr txBox="1"/>
          <p:nvPr/>
        </p:nvSpPr>
        <p:spPr>
          <a:xfrm>
            <a:off x="1166133" y="282681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DD1821D-D860-4139-AEAC-46B8616B27A9}"/>
              </a:ext>
            </a:extLst>
          </p:cNvPr>
          <p:cNvSpPr txBox="1"/>
          <p:nvPr/>
        </p:nvSpPr>
        <p:spPr>
          <a:xfrm>
            <a:off x="2549308" y="282681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9E87E2C-70BB-4A5A-B2B9-FDE5166AC614}"/>
              </a:ext>
            </a:extLst>
          </p:cNvPr>
          <p:cNvSpPr txBox="1"/>
          <p:nvPr/>
        </p:nvSpPr>
        <p:spPr>
          <a:xfrm>
            <a:off x="6232375" y="374818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F043448-74E9-4990-8450-048B541A65CF}"/>
              </a:ext>
            </a:extLst>
          </p:cNvPr>
          <p:cNvSpPr txBox="1"/>
          <p:nvPr/>
        </p:nvSpPr>
        <p:spPr>
          <a:xfrm>
            <a:off x="6232375" y="43230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3AFA77-3F18-4D9B-8786-E47BC5C2BB68}"/>
              </a:ext>
            </a:extLst>
          </p:cNvPr>
          <p:cNvSpPr txBox="1"/>
          <p:nvPr/>
        </p:nvSpPr>
        <p:spPr>
          <a:xfrm>
            <a:off x="6232375" y="490372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4B1582E-57A2-4C1C-9C3B-391D0E632D1D}"/>
              </a:ext>
            </a:extLst>
          </p:cNvPr>
          <p:cNvSpPr txBox="1"/>
          <p:nvPr/>
        </p:nvSpPr>
        <p:spPr>
          <a:xfrm>
            <a:off x="6232375" y="5478603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1CEAA0-27AE-4234-B02A-0E35DFD4F816}"/>
              </a:ext>
            </a:extLst>
          </p:cNvPr>
          <p:cNvSpPr txBox="1"/>
          <p:nvPr/>
        </p:nvSpPr>
        <p:spPr>
          <a:xfrm>
            <a:off x="1875099" y="6899670"/>
            <a:ext cx="46368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A036E4-2BA8-4C08-9A57-AABDED0F8045}"/>
              </a:ext>
            </a:extLst>
          </p:cNvPr>
          <p:cNvSpPr txBox="1"/>
          <p:nvPr/>
        </p:nvSpPr>
        <p:spPr>
          <a:xfrm>
            <a:off x="1826112" y="7646830"/>
            <a:ext cx="468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A0FB9A7-8481-4EA2-A40A-45572249BB51}"/>
              </a:ext>
            </a:extLst>
          </p:cNvPr>
          <p:cNvSpPr txBox="1"/>
          <p:nvPr/>
        </p:nvSpPr>
        <p:spPr>
          <a:xfrm>
            <a:off x="1948610" y="8351761"/>
            <a:ext cx="28044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72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6FF3A8-F609-46A2-BC01-4E5B037A3565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f0ae0ff-29c4-4766-b250-c1a9bee8d430"/>
    <ds:schemaRef ds:uri="http://purl.org/dc/elements/1.1/"/>
    <ds:schemaRef ds:uri="http://schemas.microsoft.com/office/2006/metadata/properties"/>
    <ds:schemaRef ds:uri="http://schemas.microsoft.com/sharepoint/v3"/>
    <ds:schemaRef ds:uri="86144f90-c7b6-48d0-aae5-f5e9e48cc3d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11202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Relative Clauses Worksheet</dc:title>
  <dc:creator>Sian Stebbings</dc:creator>
  <cp:lastModifiedBy>Emily Rigby</cp:lastModifiedBy>
  <cp:revision>23</cp:revision>
  <dcterms:created xsi:type="dcterms:W3CDTF">2018-10-23T11:51:23Z</dcterms:created>
  <dcterms:modified xsi:type="dcterms:W3CDTF">2020-07-01T14:12:19Z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