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5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4B164C-A1E5-4714-A915-DCC552F55CC4}" v="13" dt="2020-07-01T13:21:22.9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232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Rigby" userId="1e147217-0b90-46af-ae25-32c0bc3a243c" providerId="ADAL" clId="{DC4B164C-A1E5-4714-A915-DCC552F55CC4}"/>
    <pc:docChg chg="addSld delSld modSld">
      <pc:chgData name="Emily Rigby" userId="1e147217-0b90-46af-ae25-32c0bc3a243c" providerId="ADAL" clId="{DC4B164C-A1E5-4714-A915-DCC552F55CC4}" dt="2020-07-01T13:22:35.344" v="38" actId="2696"/>
      <pc:docMkLst>
        <pc:docMk/>
      </pc:docMkLst>
      <pc:sldChg chg="addSp delSp modSp mod setBg">
        <pc:chgData name="Emily Rigby" userId="1e147217-0b90-46af-ae25-32c0bc3a243c" providerId="ADAL" clId="{DC4B164C-A1E5-4714-A915-DCC552F55CC4}" dt="2020-07-01T13:21:59.227" v="37" actId="1038"/>
        <pc:sldMkLst>
          <pc:docMk/>
          <pc:sldMk cId="4109944685" sldId="385"/>
        </pc:sldMkLst>
        <pc:spChg chg="del">
          <ac:chgData name="Emily Rigby" userId="1e147217-0b90-46af-ae25-32c0bc3a243c" providerId="ADAL" clId="{DC4B164C-A1E5-4714-A915-DCC552F55CC4}" dt="2020-07-01T13:19:33.346" v="1" actId="478"/>
          <ac:spMkLst>
            <pc:docMk/>
            <pc:sldMk cId="4109944685" sldId="385"/>
            <ac:spMk id="2" creationId="{7FF30503-1D77-4080-9536-6B2DD63EE1CE}"/>
          </ac:spMkLst>
        </pc:spChg>
        <pc:spChg chg="del">
          <ac:chgData name="Emily Rigby" userId="1e147217-0b90-46af-ae25-32c0bc3a243c" providerId="ADAL" clId="{DC4B164C-A1E5-4714-A915-DCC552F55CC4}" dt="2020-07-01T13:19:33.346" v="1" actId="478"/>
          <ac:spMkLst>
            <pc:docMk/>
            <pc:sldMk cId="4109944685" sldId="385"/>
            <ac:spMk id="3" creationId="{B2AFF3E3-89F0-4282-9637-732422F1C179}"/>
          </ac:spMkLst>
        </pc:spChg>
        <pc:spChg chg="del">
          <ac:chgData name="Emily Rigby" userId="1e147217-0b90-46af-ae25-32c0bc3a243c" providerId="ADAL" clId="{DC4B164C-A1E5-4714-A915-DCC552F55CC4}" dt="2020-07-01T13:19:33.346" v="1" actId="478"/>
          <ac:spMkLst>
            <pc:docMk/>
            <pc:sldMk cId="4109944685" sldId="385"/>
            <ac:spMk id="4" creationId="{DA9BD5D5-56DE-41AB-A54A-232EDDB1C702}"/>
          </ac:spMkLst>
        </pc:spChg>
        <pc:spChg chg="add mod">
          <ac:chgData name="Emily Rigby" userId="1e147217-0b90-46af-ae25-32c0bc3a243c" providerId="ADAL" clId="{DC4B164C-A1E5-4714-A915-DCC552F55CC4}" dt="2020-07-01T13:20:41.377" v="17" actId="1076"/>
          <ac:spMkLst>
            <pc:docMk/>
            <pc:sldMk cId="4109944685" sldId="385"/>
            <ac:spMk id="5" creationId="{C6180ED4-2D88-4351-9F54-F64BDFF92EFC}"/>
          </ac:spMkLst>
        </pc:spChg>
        <pc:spChg chg="del">
          <ac:chgData name="Emily Rigby" userId="1e147217-0b90-46af-ae25-32c0bc3a243c" providerId="ADAL" clId="{DC4B164C-A1E5-4714-A915-DCC552F55CC4}" dt="2020-07-01T13:19:33.346" v="1" actId="478"/>
          <ac:spMkLst>
            <pc:docMk/>
            <pc:sldMk cId="4109944685" sldId="385"/>
            <ac:spMk id="16" creationId="{EFE0D6BD-52E0-4246-8403-C42E639CE100}"/>
          </ac:spMkLst>
        </pc:spChg>
        <pc:spChg chg="del">
          <ac:chgData name="Emily Rigby" userId="1e147217-0b90-46af-ae25-32c0bc3a243c" providerId="ADAL" clId="{DC4B164C-A1E5-4714-A915-DCC552F55CC4}" dt="2020-07-01T13:19:33.346" v="1" actId="478"/>
          <ac:spMkLst>
            <pc:docMk/>
            <pc:sldMk cId="4109944685" sldId="385"/>
            <ac:spMk id="17" creationId="{179E1C14-0F43-424A-9FEE-57F29ED02CFC}"/>
          </ac:spMkLst>
        </pc:spChg>
        <pc:spChg chg="del">
          <ac:chgData name="Emily Rigby" userId="1e147217-0b90-46af-ae25-32c0bc3a243c" providerId="ADAL" clId="{DC4B164C-A1E5-4714-A915-DCC552F55CC4}" dt="2020-07-01T13:19:33.346" v="1" actId="478"/>
          <ac:spMkLst>
            <pc:docMk/>
            <pc:sldMk cId="4109944685" sldId="385"/>
            <ac:spMk id="18" creationId="{500E352E-F916-4745-8CFE-1D3FC2489AA5}"/>
          </ac:spMkLst>
        </pc:spChg>
        <pc:spChg chg="del">
          <ac:chgData name="Emily Rigby" userId="1e147217-0b90-46af-ae25-32c0bc3a243c" providerId="ADAL" clId="{DC4B164C-A1E5-4714-A915-DCC552F55CC4}" dt="2020-07-01T13:19:33.346" v="1" actId="478"/>
          <ac:spMkLst>
            <pc:docMk/>
            <pc:sldMk cId="4109944685" sldId="385"/>
            <ac:spMk id="19" creationId="{7C7AE88E-8D48-48DB-8698-CD8743AC1931}"/>
          </ac:spMkLst>
        </pc:spChg>
        <pc:spChg chg="del">
          <ac:chgData name="Emily Rigby" userId="1e147217-0b90-46af-ae25-32c0bc3a243c" providerId="ADAL" clId="{DC4B164C-A1E5-4714-A915-DCC552F55CC4}" dt="2020-07-01T13:19:33.346" v="1" actId="478"/>
          <ac:spMkLst>
            <pc:docMk/>
            <pc:sldMk cId="4109944685" sldId="385"/>
            <ac:spMk id="20" creationId="{17ABEC84-1A56-430D-9C89-DF25F2AA5365}"/>
          </ac:spMkLst>
        </pc:spChg>
        <pc:spChg chg="del">
          <ac:chgData name="Emily Rigby" userId="1e147217-0b90-46af-ae25-32c0bc3a243c" providerId="ADAL" clId="{DC4B164C-A1E5-4714-A915-DCC552F55CC4}" dt="2020-07-01T13:19:33.346" v="1" actId="478"/>
          <ac:spMkLst>
            <pc:docMk/>
            <pc:sldMk cId="4109944685" sldId="385"/>
            <ac:spMk id="21" creationId="{D0990682-A28E-4EB4-A332-86F354D8E3DA}"/>
          </ac:spMkLst>
        </pc:spChg>
        <pc:spChg chg="del">
          <ac:chgData name="Emily Rigby" userId="1e147217-0b90-46af-ae25-32c0bc3a243c" providerId="ADAL" clId="{DC4B164C-A1E5-4714-A915-DCC552F55CC4}" dt="2020-07-01T13:19:33.346" v="1" actId="478"/>
          <ac:spMkLst>
            <pc:docMk/>
            <pc:sldMk cId="4109944685" sldId="385"/>
            <ac:spMk id="25" creationId="{30F5EDB9-FD92-4443-B52D-DC603D04EF22}"/>
          </ac:spMkLst>
        </pc:spChg>
        <pc:spChg chg="del">
          <ac:chgData name="Emily Rigby" userId="1e147217-0b90-46af-ae25-32c0bc3a243c" providerId="ADAL" clId="{DC4B164C-A1E5-4714-A915-DCC552F55CC4}" dt="2020-07-01T13:19:33.346" v="1" actId="478"/>
          <ac:spMkLst>
            <pc:docMk/>
            <pc:sldMk cId="4109944685" sldId="385"/>
            <ac:spMk id="26" creationId="{4F2EB23F-AE70-4E71-B70F-9036D27933E3}"/>
          </ac:spMkLst>
        </pc:spChg>
        <pc:spChg chg="del">
          <ac:chgData name="Emily Rigby" userId="1e147217-0b90-46af-ae25-32c0bc3a243c" providerId="ADAL" clId="{DC4B164C-A1E5-4714-A915-DCC552F55CC4}" dt="2020-07-01T13:19:33.346" v="1" actId="478"/>
          <ac:spMkLst>
            <pc:docMk/>
            <pc:sldMk cId="4109944685" sldId="385"/>
            <ac:spMk id="27" creationId="{04E46F97-9BC5-4523-BB13-15FC5E009D24}"/>
          </ac:spMkLst>
        </pc:spChg>
        <pc:spChg chg="del">
          <ac:chgData name="Emily Rigby" userId="1e147217-0b90-46af-ae25-32c0bc3a243c" providerId="ADAL" clId="{DC4B164C-A1E5-4714-A915-DCC552F55CC4}" dt="2020-07-01T13:19:33.346" v="1" actId="478"/>
          <ac:spMkLst>
            <pc:docMk/>
            <pc:sldMk cId="4109944685" sldId="385"/>
            <ac:spMk id="29" creationId="{B7BD4772-8094-4C06-BF17-0FAEAEB6EA95}"/>
          </ac:spMkLst>
        </pc:spChg>
        <pc:spChg chg="del">
          <ac:chgData name="Emily Rigby" userId="1e147217-0b90-46af-ae25-32c0bc3a243c" providerId="ADAL" clId="{DC4B164C-A1E5-4714-A915-DCC552F55CC4}" dt="2020-07-01T13:19:33.346" v="1" actId="478"/>
          <ac:spMkLst>
            <pc:docMk/>
            <pc:sldMk cId="4109944685" sldId="385"/>
            <ac:spMk id="33" creationId="{CF06F47A-4E3D-42F8-8146-C247541257DE}"/>
          </ac:spMkLst>
        </pc:spChg>
        <pc:spChg chg="del">
          <ac:chgData name="Emily Rigby" userId="1e147217-0b90-46af-ae25-32c0bc3a243c" providerId="ADAL" clId="{DC4B164C-A1E5-4714-A915-DCC552F55CC4}" dt="2020-07-01T13:19:33.346" v="1" actId="478"/>
          <ac:spMkLst>
            <pc:docMk/>
            <pc:sldMk cId="4109944685" sldId="385"/>
            <ac:spMk id="34" creationId="{374528B4-34B3-4685-83C1-945A56EE2DDD}"/>
          </ac:spMkLst>
        </pc:spChg>
        <pc:spChg chg="del">
          <ac:chgData name="Emily Rigby" userId="1e147217-0b90-46af-ae25-32c0bc3a243c" providerId="ADAL" clId="{DC4B164C-A1E5-4714-A915-DCC552F55CC4}" dt="2020-07-01T13:19:33.346" v="1" actId="478"/>
          <ac:spMkLst>
            <pc:docMk/>
            <pc:sldMk cId="4109944685" sldId="385"/>
            <ac:spMk id="37" creationId="{888D97FC-5B1B-4C4B-A7F3-BB33BC4D1211}"/>
          </ac:spMkLst>
        </pc:spChg>
        <pc:spChg chg="del">
          <ac:chgData name="Emily Rigby" userId="1e147217-0b90-46af-ae25-32c0bc3a243c" providerId="ADAL" clId="{DC4B164C-A1E5-4714-A915-DCC552F55CC4}" dt="2020-07-01T13:19:33.346" v="1" actId="478"/>
          <ac:spMkLst>
            <pc:docMk/>
            <pc:sldMk cId="4109944685" sldId="385"/>
            <ac:spMk id="38" creationId="{ED5AA510-61CA-45D3-90B3-1EF00C2AC56B}"/>
          </ac:spMkLst>
        </pc:spChg>
        <pc:spChg chg="del">
          <ac:chgData name="Emily Rigby" userId="1e147217-0b90-46af-ae25-32c0bc3a243c" providerId="ADAL" clId="{DC4B164C-A1E5-4714-A915-DCC552F55CC4}" dt="2020-07-01T13:19:33.346" v="1" actId="478"/>
          <ac:spMkLst>
            <pc:docMk/>
            <pc:sldMk cId="4109944685" sldId="385"/>
            <ac:spMk id="39" creationId="{C18D2E4C-2216-4BD6-9E06-E45CF7B5EEAE}"/>
          </ac:spMkLst>
        </pc:spChg>
        <pc:spChg chg="del">
          <ac:chgData name="Emily Rigby" userId="1e147217-0b90-46af-ae25-32c0bc3a243c" providerId="ADAL" clId="{DC4B164C-A1E5-4714-A915-DCC552F55CC4}" dt="2020-07-01T13:19:33.346" v="1" actId="478"/>
          <ac:spMkLst>
            <pc:docMk/>
            <pc:sldMk cId="4109944685" sldId="385"/>
            <ac:spMk id="40" creationId="{8EAC8FA3-6A84-4061-AA20-1126C6642033}"/>
          </ac:spMkLst>
        </pc:spChg>
        <pc:spChg chg="del">
          <ac:chgData name="Emily Rigby" userId="1e147217-0b90-46af-ae25-32c0bc3a243c" providerId="ADAL" clId="{DC4B164C-A1E5-4714-A915-DCC552F55CC4}" dt="2020-07-01T13:19:33.346" v="1" actId="478"/>
          <ac:spMkLst>
            <pc:docMk/>
            <pc:sldMk cId="4109944685" sldId="385"/>
            <ac:spMk id="42" creationId="{2D257CAC-CBBB-414A-A104-F124DEFC6710}"/>
          </ac:spMkLst>
        </pc:spChg>
        <pc:spChg chg="del">
          <ac:chgData name="Emily Rigby" userId="1e147217-0b90-46af-ae25-32c0bc3a243c" providerId="ADAL" clId="{DC4B164C-A1E5-4714-A915-DCC552F55CC4}" dt="2020-07-01T13:19:33.346" v="1" actId="478"/>
          <ac:spMkLst>
            <pc:docMk/>
            <pc:sldMk cId="4109944685" sldId="385"/>
            <ac:spMk id="43" creationId="{CCC90128-7586-41F4-BF1D-BCD76716CD31}"/>
          </ac:spMkLst>
        </pc:spChg>
        <pc:spChg chg="del">
          <ac:chgData name="Emily Rigby" userId="1e147217-0b90-46af-ae25-32c0bc3a243c" providerId="ADAL" clId="{DC4B164C-A1E5-4714-A915-DCC552F55CC4}" dt="2020-07-01T13:19:33.346" v="1" actId="478"/>
          <ac:spMkLst>
            <pc:docMk/>
            <pc:sldMk cId="4109944685" sldId="385"/>
            <ac:spMk id="44" creationId="{DE28FC7F-9222-4CD8-999E-2ED0D58ECC15}"/>
          </ac:spMkLst>
        </pc:spChg>
        <pc:spChg chg="del">
          <ac:chgData name="Emily Rigby" userId="1e147217-0b90-46af-ae25-32c0bc3a243c" providerId="ADAL" clId="{DC4B164C-A1E5-4714-A915-DCC552F55CC4}" dt="2020-07-01T13:19:33.346" v="1" actId="478"/>
          <ac:spMkLst>
            <pc:docMk/>
            <pc:sldMk cId="4109944685" sldId="385"/>
            <ac:spMk id="48" creationId="{A16259CD-1D29-4A25-B8FE-3FC7CA4A0A13}"/>
          </ac:spMkLst>
        </pc:spChg>
        <pc:spChg chg="del">
          <ac:chgData name="Emily Rigby" userId="1e147217-0b90-46af-ae25-32c0bc3a243c" providerId="ADAL" clId="{DC4B164C-A1E5-4714-A915-DCC552F55CC4}" dt="2020-07-01T13:19:33.346" v="1" actId="478"/>
          <ac:spMkLst>
            <pc:docMk/>
            <pc:sldMk cId="4109944685" sldId="385"/>
            <ac:spMk id="49" creationId="{814ED230-E25C-47F2-9B5E-C647A0ABCCC6}"/>
          </ac:spMkLst>
        </pc:spChg>
        <pc:spChg chg="del">
          <ac:chgData name="Emily Rigby" userId="1e147217-0b90-46af-ae25-32c0bc3a243c" providerId="ADAL" clId="{DC4B164C-A1E5-4714-A915-DCC552F55CC4}" dt="2020-07-01T13:19:33.346" v="1" actId="478"/>
          <ac:spMkLst>
            <pc:docMk/>
            <pc:sldMk cId="4109944685" sldId="385"/>
            <ac:spMk id="50" creationId="{D70FCD94-CEED-46C9-A6D7-67C89AFA8E88}"/>
          </ac:spMkLst>
        </pc:spChg>
        <pc:spChg chg="del">
          <ac:chgData name="Emily Rigby" userId="1e147217-0b90-46af-ae25-32c0bc3a243c" providerId="ADAL" clId="{DC4B164C-A1E5-4714-A915-DCC552F55CC4}" dt="2020-07-01T13:19:33.346" v="1" actId="478"/>
          <ac:spMkLst>
            <pc:docMk/>
            <pc:sldMk cId="4109944685" sldId="385"/>
            <ac:spMk id="51" creationId="{00CB11F7-47C6-4E51-BA0C-44FC869EFE83}"/>
          </ac:spMkLst>
        </pc:spChg>
        <pc:spChg chg="del">
          <ac:chgData name="Emily Rigby" userId="1e147217-0b90-46af-ae25-32c0bc3a243c" providerId="ADAL" clId="{DC4B164C-A1E5-4714-A915-DCC552F55CC4}" dt="2020-07-01T13:19:33.346" v="1" actId="478"/>
          <ac:spMkLst>
            <pc:docMk/>
            <pc:sldMk cId="4109944685" sldId="385"/>
            <ac:spMk id="52" creationId="{606D94DE-F846-464F-AAAB-2F27FD924686}"/>
          </ac:spMkLst>
        </pc:spChg>
        <pc:spChg chg="del">
          <ac:chgData name="Emily Rigby" userId="1e147217-0b90-46af-ae25-32c0bc3a243c" providerId="ADAL" clId="{DC4B164C-A1E5-4714-A915-DCC552F55CC4}" dt="2020-07-01T13:19:33.346" v="1" actId="478"/>
          <ac:spMkLst>
            <pc:docMk/>
            <pc:sldMk cId="4109944685" sldId="385"/>
            <ac:spMk id="53" creationId="{71E76C62-767C-4DCB-83ED-9270AB52A4C6}"/>
          </ac:spMkLst>
        </pc:spChg>
        <pc:spChg chg="del">
          <ac:chgData name="Emily Rigby" userId="1e147217-0b90-46af-ae25-32c0bc3a243c" providerId="ADAL" clId="{DC4B164C-A1E5-4714-A915-DCC552F55CC4}" dt="2020-07-01T13:19:33.346" v="1" actId="478"/>
          <ac:spMkLst>
            <pc:docMk/>
            <pc:sldMk cId="4109944685" sldId="385"/>
            <ac:spMk id="56" creationId="{F7E837CC-1134-4F17-A503-237C654F8699}"/>
          </ac:spMkLst>
        </pc:spChg>
        <pc:spChg chg="del">
          <ac:chgData name="Emily Rigby" userId="1e147217-0b90-46af-ae25-32c0bc3a243c" providerId="ADAL" clId="{DC4B164C-A1E5-4714-A915-DCC552F55CC4}" dt="2020-07-01T13:19:33.346" v="1" actId="478"/>
          <ac:spMkLst>
            <pc:docMk/>
            <pc:sldMk cId="4109944685" sldId="385"/>
            <ac:spMk id="57" creationId="{DE380547-2171-4508-A23E-6F73D5CA1EBA}"/>
          </ac:spMkLst>
        </pc:spChg>
        <pc:spChg chg="del">
          <ac:chgData name="Emily Rigby" userId="1e147217-0b90-46af-ae25-32c0bc3a243c" providerId="ADAL" clId="{DC4B164C-A1E5-4714-A915-DCC552F55CC4}" dt="2020-07-01T13:19:33.346" v="1" actId="478"/>
          <ac:spMkLst>
            <pc:docMk/>
            <pc:sldMk cId="4109944685" sldId="385"/>
            <ac:spMk id="58" creationId="{5496EF60-B25B-4656-803B-31864F643F02}"/>
          </ac:spMkLst>
        </pc:spChg>
        <pc:spChg chg="del">
          <ac:chgData name="Emily Rigby" userId="1e147217-0b90-46af-ae25-32c0bc3a243c" providerId="ADAL" clId="{DC4B164C-A1E5-4714-A915-DCC552F55CC4}" dt="2020-07-01T13:19:33.346" v="1" actId="478"/>
          <ac:spMkLst>
            <pc:docMk/>
            <pc:sldMk cId="4109944685" sldId="385"/>
            <ac:spMk id="61" creationId="{AF0915D0-BD19-4DAC-8C07-258673EA1D46}"/>
          </ac:spMkLst>
        </pc:spChg>
        <pc:spChg chg="del">
          <ac:chgData name="Emily Rigby" userId="1e147217-0b90-46af-ae25-32c0bc3a243c" providerId="ADAL" clId="{DC4B164C-A1E5-4714-A915-DCC552F55CC4}" dt="2020-07-01T13:19:33.346" v="1" actId="478"/>
          <ac:spMkLst>
            <pc:docMk/>
            <pc:sldMk cId="4109944685" sldId="385"/>
            <ac:spMk id="62" creationId="{FA3DFB75-C1CB-4056-9BD5-ACB399890EFB}"/>
          </ac:spMkLst>
        </pc:spChg>
        <pc:spChg chg="del">
          <ac:chgData name="Emily Rigby" userId="1e147217-0b90-46af-ae25-32c0bc3a243c" providerId="ADAL" clId="{DC4B164C-A1E5-4714-A915-DCC552F55CC4}" dt="2020-07-01T13:19:33.346" v="1" actId="478"/>
          <ac:spMkLst>
            <pc:docMk/>
            <pc:sldMk cId="4109944685" sldId="385"/>
            <ac:spMk id="63" creationId="{DDCF4977-3F91-41D2-BCDC-33922C52CDAB}"/>
          </ac:spMkLst>
        </pc:spChg>
        <pc:spChg chg="add mod">
          <ac:chgData name="Emily Rigby" userId="1e147217-0b90-46af-ae25-32c0bc3a243c" providerId="ADAL" clId="{DC4B164C-A1E5-4714-A915-DCC552F55CC4}" dt="2020-07-01T13:20:49.810" v="19" actId="1076"/>
          <ac:spMkLst>
            <pc:docMk/>
            <pc:sldMk cId="4109944685" sldId="385"/>
            <ac:spMk id="64" creationId="{B93B2CCA-B98B-49BA-9B07-DB6F74920A90}"/>
          </ac:spMkLst>
        </pc:spChg>
        <pc:spChg chg="add mod">
          <ac:chgData name="Emily Rigby" userId="1e147217-0b90-46af-ae25-32c0bc3a243c" providerId="ADAL" clId="{DC4B164C-A1E5-4714-A915-DCC552F55CC4}" dt="2020-07-01T13:20:54.808" v="21" actId="1076"/>
          <ac:spMkLst>
            <pc:docMk/>
            <pc:sldMk cId="4109944685" sldId="385"/>
            <ac:spMk id="65" creationId="{5C326D26-FC89-453B-8703-AAF29E50D796}"/>
          </ac:spMkLst>
        </pc:spChg>
        <pc:spChg chg="del">
          <ac:chgData name="Emily Rigby" userId="1e147217-0b90-46af-ae25-32c0bc3a243c" providerId="ADAL" clId="{DC4B164C-A1E5-4714-A915-DCC552F55CC4}" dt="2020-07-01T13:19:33.346" v="1" actId="478"/>
          <ac:spMkLst>
            <pc:docMk/>
            <pc:sldMk cId="4109944685" sldId="385"/>
            <ac:spMk id="66" creationId="{123F5211-2591-4EC4-90C4-A3DB7433DDBA}"/>
          </ac:spMkLst>
        </pc:spChg>
        <pc:spChg chg="add mod">
          <ac:chgData name="Emily Rigby" userId="1e147217-0b90-46af-ae25-32c0bc3a243c" providerId="ADAL" clId="{DC4B164C-A1E5-4714-A915-DCC552F55CC4}" dt="2020-07-01T13:21:03.685" v="26" actId="1037"/>
          <ac:spMkLst>
            <pc:docMk/>
            <pc:sldMk cId="4109944685" sldId="385"/>
            <ac:spMk id="67" creationId="{C34ADF1C-AD98-4F2B-9FF2-35FF7D8AC658}"/>
          </ac:spMkLst>
        </pc:spChg>
        <pc:spChg chg="add mod">
          <ac:chgData name="Emily Rigby" userId="1e147217-0b90-46af-ae25-32c0bc3a243c" providerId="ADAL" clId="{DC4B164C-A1E5-4714-A915-DCC552F55CC4}" dt="2020-07-01T13:21:14.576" v="29" actId="1038"/>
          <ac:spMkLst>
            <pc:docMk/>
            <pc:sldMk cId="4109944685" sldId="385"/>
            <ac:spMk id="69" creationId="{732E311F-3603-44C6-8575-C20994665DB7}"/>
          </ac:spMkLst>
        </pc:spChg>
        <pc:spChg chg="del">
          <ac:chgData name="Emily Rigby" userId="1e147217-0b90-46af-ae25-32c0bc3a243c" providerId="ADAL" clId="{DC4B164C-A1E5-4714-A915-DCC552F55CC4}" dt="2020-07-01T13:19:33.346" v="1" actId="478"/>
          <ac:spMkLst>
            <pc:docMk/>
            <pc:sldMk cId="4109944685" sldId="385"/>
            <ac:spMk id="70" creationId="{D5CEF712-AF5C-4F89-95C8-135CBF8C8053}"/>
          </ac:spMkLst>
        </pc:spChg>
        <pc:spChg chg="add mod">
          <ac:chgData name="Emily Rigby" userId="1e147217-0b90-46af-ae25-32c0bc3a243c" providerId="ADAL" clId="{DC4B164C-A1E5-4714-A915-DCC552F55CC4}" dt="2020-07-01T13:21:20.135" v="31" actId="1076"/>
          <ac:spMkLst>
            <pc:docMk/>
            <pc:sldMk cId="4109944685" sldId="385"/>
            <ac:spMk id="71" creationId="{E59E53BD-D372-4BA5-B50E-20A91FD95BF5}"/>
          </ac:spMkLst>
        </pc:spChg>
        <pc:spChg chg="del">
          <ac:chgData name="Emily Rigby" userId="1e147217-0b90-46af-ae25-32c0bc3a243c" providerId="ADAL" clId="{DC4B164C-A1E5-4714-A915-DCC552F55CC4}" dt="2020-07-01T13:19:33.346" v="1" actId="478"/>
          <ac:spMkLst>
            <pc:docMk/>
            <pc:sldMk cId="4109944685" sldId="385"/>
            <ac:spMk id="72" creationId="{FC6251AA-8F43-4021-B69D-EA6B3EA0FA91}"/>
          </ac:spMkLst>
        </pc:spChg>
        <pc:spChg chg="add mod">
          <ac:chgData name="Emily Rigby" userId="1e147217-0b90-46af-ae25-32c0bc3a243c" providerId="ADAL" clId="{DC4B164C-A1E5-4714-A915-DCC552F55CC4}" dt="2020-07-01T13:21:59.227" v="37" actId="1038"/>
          <ac:spMkLst>
            <pc:docMk/>
            <pc:sldMk cId="4109944685" sldId="385"/>
            <ac:spMk id="80" creationId="{636CDFE5-693C-436F-B6AB-153940305561}"/>
          </ac:spMkLst>
        </pc:spChg>
        <pc:grpChg chg="del">
          <ac:chgData name="Emily Rigby" userId="1e147217-0b90-46af-ae25-32c0bc3a243c" providerId="ADAL" clId="{DC4B164C-A1E5-4714-A915-DCC552F55CC4}" dt="2020-07-01T13:19:33.346" v="1" actId="478"/>
          <ac:grpSpMkLst>
            <pc:docMk/>
            <pc:sldMk cId="4109944685" sldId="385"/>
            <ac:grpSpMk id="76" creationId="{DFFC7497-EE52-47CD-825F-EF54F081075D}"/>
          </ac:grpSpMkLst>
        </pc:grpChg>
        <pc:graphicFrameChg chg="del">
          <ac:chgData name="Emily Rigby" userId="1e147217-0b90-46af-ae25-32c0bc3a243c" providerId="ADAL" clId="{DC4B164C-A1E5-4714-A915-DCC552F55CC4}" dt="2020-07-01T13:19:33.346" v="1" actId="478"/>
          <ac:graphicFrameMkLst>
            <pc:docMk/>
            <pc:sldMk cId="4109944685" sldId="385"/>
            <ac:graphicFrameMk id="13" creationId="{EC8DA0EC-DE12-4492-A650-1505EAE4357E}"/>
          </ac:graphicFrameMkLst>
        </pc:graphicFrameChg>
        <pc:graphicFrameChg chg="del">
          <ac:chgData name="Emily Rigby" userId="1e147217-0b90-46af-ae25-32c0bc3a243c" providerId="ADAL" clId="{DC4B164C-A1E5-4714-A915-DCC552F55CC4}" dt="2020-07-01T13:19:33.346" v="1" actId="478"/>
          <ac:graphicFrameMkLst>
            <pc:docMk/>
            <pc:sldMk cId="4109944685" sldId="385"/>
            <ac:graphicFrameMk id="14" creationId="{D73C4EC7-8A85-4649-9820-56E8FA9D1D6D}"/>
          </ac:graphicFrameMkLst>
        </pc:graphicFrameChg>
        <pc:graphicFrameChg chg="del">
          <ac:chgData name="Emily Rigby" userId="1e147217-0b90-46af-ae25-32c0bc3a243c" providerId="ADAL" clId="{DC4B164C-A1E5-4714-A915-DCC552F55CC4}" dt="2020-07-01T13:19:33.346" v="1" actId="478"/>
          <ac:graphicFrameMkLst>
            <pc:docMk/>
            <pc:sldMk cId="4109944685" sldId="385"/>
            <ac:graphicFrameMk id="31" creationId="{DBD7181F-D1F8-493D-B366-FB64D6F986B6}"/>
          </ac:graphicFrameMkLst>
        </pc:graphicFrameChg>
        <pc:graphicFrameChg chg="del">
          <ac:chgData name="Emily Rigby" userId="1e147217-0b90-46af-ae25-32c0bc3a243c" providerId="ADAL" clId="{DC4B164C-A1E5-4714-A915-DCC552F55CC4}" dt="2020-07-01T13:19:33.346" v="1" actId="478"/>
          <ac:graphicFrameMkLst>
            <pc:docMk/>
            <pc:sldMk cId="4109944685" sldId="385"/>
            <ac:graphicFrameMk id="32" creationId="{A9FDCD2F-25E2-432F-832A-A861C17A04E1}"/>
          </ac:graphicFrameMkLst>
        </pc:graphicFrameChg>
        <pc:graphicFrameChg chg="del">
          <ac:chgData name="Emily Rigby" userId="1e147217-0b90-46af-ae25-32c0bc3a243c" providerId="ADAL" clId="{DC4B164C-A1E5-4714-A915-DCC552F55CC4}" dt="2020-07-01T13:19:33.346" v="1" actId="478"/>
          <ac:graphicFrameMkLst>
            <pc:docMk/>
            <pc:sldMk cId="4109944685" sldId="385"/>
            <ac:graphicFrameMk id="41" creationId="{E29B27C4-C26B-4A0D-8450-77EF046FA962}"/>
          </ac:graphicFrameMkLst>
        </pc:graphicFrameChg>
        <pc:graphicFrameChg chg="del">
          <ac:chgData name="Emily Rigby" userId="1e147217-0b90-46af-ae25-32c0bc3a243c" providerId="ADAL" clId="{DC4B164C-A1E5-4714-A915-DCC552F55CC4}" dt="2020-07-01T13:19:33.346" v="1" actId="478"/>
          <ac:graphicFrameMkLst>
            <pc:docMk/>
            <pc:sldMk cId="4109944685" sldId="385"/>
            <ac:graphicFrameMk id="45" creationId="{A37F751E-9155-4E42-82ED-38F7A75F0F1E}"/>
          </ac:graphicFrameMkLst>
        </pc:graphicFrameChg>
        <pc:graphicFrameChg chg="del">
          <ac:chgData name="Emily Rigby" userId="1e147217-0b90-46af-ae25-32c0bc3a243c" providerId="ADAL" clId="{DC4B164C-A1E5-4714-A915-DCC552F55CC4}" dt="2020-07-01T13:19:33.346" v="1" actId="478"/>
          <ac:graphicFrameMkLst>
            <pc:docMk/>
            <pc:sldMk cId="4109944685" sldId="385"/>
            <ac:graphicFrameMk id="46" creationId="{ED4A0050-A5EB-468D-8A2D-765D1BFF7FE6}"/>
          </ac:graphicFrameMkLst>
        </pc:graphicFrameChg>
        <pc:graphicFrameChg chg="del">
          <ac:chgData name="Emily Rigby" userId="1e147217-0b90-46af-ae25-32c0bc3a243c" providerId="ADAL" clId="{DC4B164C-A1E5-4714-A915-DCC552F55CC4}" dt="2020-07-01T13:19:33.346" v="1" actId="478"/>
          <ac:graphicFrameMkLst>
            <pc:docMk/>
            <pc:sldMk cId="4109944685" sldId="385"/>
            <ac:graphicFrameMk id="68" creationId="{BA997D2F-5F34-471E-9F68-122BEA06653E}"/>
          </ac:graphicFrameMkLst>
        </pc:graphicFrameChg>
        <pc:graphicFrameChg chg="del">
          <ac:chgData name="Emily Rigby" userId="1e147217-0b90-46af-ae25-32c0bc3a243c" providerId="ADAL" clId="{DC4B164C-A1E5-4714-A915-DCC552F55CC4}" dt="2020-07-01T13:19:33.346" v="1" actId="478"/>
          <ac:graphicFrameMkLst>
            <pc:docMk/>
            <pc:sldMk cId="4109944685" sldId="385"/>
            <ac:graphicFrameMk id="73" creationId="{5681A190-ED53-488C-A66E-95975D59A245}"/>
          </ac:graphicFrameMkLst>
        </pc:graphicFrameChg>
        <pc:picChg chg="del">
          <ac:chgData name="Emily Rigby" userId="1e147217-0b90-46af-ae25-32c0bc3a243c" providerId="ADAL" clId="{DC4B164C-A1E5-4714-A915-DCC552F55CC4}" dt="2020-07-01T13:19:33.346" v="1" actId="478"/>
          <ac:picMkLst>
            <pc:docMk/>
            <pc:sldMk cId="4109944685" sldId="385"/>
            <ac:picMk id="75" creationId="{623B62DF-268D-4835-9255-0B7813D0B57E}"/>
          </ac:picMkLst>
        </pc:picChg>
        <pc:cxnChg chg="del">
          <ac:chgData name="Emily Rigby" userId="1e147217-0b90-46af-ae25-32c0bc3a243c" providerId="ADAL" clId="{DC4B164C-A1E5-4714-A915-DCC552F55CC4}" dt="2020-07-01T13:19:33.346" v="1" actId="478"/>
          <ac:cxnSpMkLst>
            <pc:docMk/>
            <pc:sldMk cId="4109944685" sldId="385"/>
            <ac:cxnSpMk id="15" creationId="{C9117739-5070-4D3F-AD19-64DF19AC2144}"/>
          </ac:cxnSpMkLst>
        </pc:cxnChg>
        <pc:cxnChg chg="del">
          <ac:chgData name="Emily Rigby" userId="1e147217-0b90-46af-ae25-32c0bc3a243c" providerId="ADAL" clId="{DC4B164C-A1E5-4714-A915-DCC552F55CC4}" dt="2020-07-01T13:19:33.346" v="1" actId="478"/>
          <ac:cxnSpMkLst>
            <pc:docMk/>
            <pc:sldMk cId="4109944685" sldId="385"/>
            <ac:cxnSpMk id="30" creationId="{0B13112A-B8C8-4949-8BA5-88CDECB98C9C}"/>
          </ac:cxnSpMkLst>
        </pc:cxnChg>
        <pc:cxnChg chg="del">
          <ac:chgData name="Emily Rigby" userId="1e147217-0b90-46af-ae25-32c0bc3a243c" providerId="ADAL" clId="{DC4B164C-A1E5-4714-A915-DCC552F55CC4}" dt="2020-07-01T13:19:33.346" v="1" actId="478"/>
          <ac:cxnSpMkLst>
            <pc:docMk/>
            <pc:sldMk cId="4109944685" sldId="385"/>
            <ac:cxnSpMk id="35" creationId="{E55ADC4B-149B-426C-BAEF-25A7682D1648}"/>
          </ac:cxnSpMkLst>
        </pc:cxnChg>
        <pc:cxnChg chg="del">
          <ac:chgData name="Emily Rigby" userId="1e147217-0b90-46af-ae25-32c0bc3a243c" providerId="ADAL" clId="{DC4B164C-A1E5-4714-A915-DCC552F55CC4}" dt="2020-07-01T13:19:33.346" v="1" actId="478"/>
          <ac:cxnSpMkLst>
            <pc:docMk/>
            <pc:sldMk cId="4109944685" sldId="385"/>
            <ac:cxnSpMk id="36" creationId="{1926CA36-0CC2-4D84-851D-CDB97259C783}"/>
          </ac:cxnSpMkLst>
        </pc:cxnChg>
        <pc:cxnChg chg="del">
          <ac:chgData name="Emily Rigby" userId="1e147217-0b90-46af-ae25-32c0bc3a243c" providerId="ADAL" clId="{DC4B164C-A1E5-4714-A915-DCC552F55CC4}" dt="2020-07-01T13:19:33.346" v="1" actId="478"/>
          <ac:cxnSpMkLst>
            <pc:docMk/>
            <pc:sldMk cId="4109944685" sldId="385"/>
            <ac:cxnSpMk id="47" creationId="{80BCEE33-E844-425B-B436-7CE8682F68DD}"/>
          </ac:cxnSpMkLst>
        </pc:cxnChg>
        <pc:cxnChg chg="del">
          <ac:chgData name="Emily Rigby" userId="1e147217-0b90-46af-ae25-32c0bc3a243c" providerId="ADAL" clId="{DC4B164C-A1E5-4714-A915-DCC552F55CC4}" dt="2020-07-01T13:19:33.346" v="1" actId="478"/>
          <ac:cxnSpMkLst>
            <pc:docMk/>
            <pc:sldMk cId="4109944685" sldId="385"/>
            <ac:cxnSpMk id="55" creationId="{8F5D6ACA-11D1-4CBA-8A20-0DDAB08C4FE1}"/>
          </ac:cxnSpMkLst>
        </pc:cxnChg>
        <pc:cxnChg chg="del">
          <ac:chgData name="Emily Rigby" userId="1e147217-0b90-46af-ae25-32c0bc3a243c" providerId="ADAL" clId="{DC4B164C-A1E5-4714-A915-DCC552F55CC4}" dt="2020-07-01T13:19:33.346" v="1" actId="478"/>
          <ac:cxnSpMkLst>
            <pc:docMk/>
            <pc:sldMk cId="4109944685" sldId="385"/>
            <ac:cxnSpMk id="74" creationId="{B7B6AC36-BAA7-450E-ADD1-BCE57323C25C}"/>
          </ac:cxnSpMkLst>
        </pc:cxnChg>
      </pc:sldChg>
      <pc:sldChg chg="add del">
        <pc:chgData name="Emily Rigby" userId="1e147217-0b90-46af-ae25-32c0bc3a243c" providerId="ADAL" clId="{DC4B164C-A1E5-4714-A915-DCC552F55CC4}" dt="2020-07-01T13:22:35.344" v="38" actId="2696"/>
        <pc:sldMkLst>
          <pc:docMk/>
          <pc:sldMk cId="2457387302" sldId="38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32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6180ED4-2D88-4351-9F54-F64BDFF92EFC}"/>
              </a:ext>
            </a:extLst>
          </p:cNvPr>
          <p:cNvSpPr txBox="1"/>
          <p:nvPr/>
        </p:nvSpPr>
        <p:spPr>
          <a:xfrm>
            <a:off x="912451" y="2518347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93B2CCA-B98B-49BA-9B07-DB6F74920A90}"/>
              </a:ext>
            </a:extLst>
          </p:cNvPr>
          <p:cNvSpPr txBox="1"/>
          <p:nvPr/>
        </p:nvSpPr>
        <p:spPr>
          <a:xfrm>
            <a:off x="2491315" y="2518347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C326D26-FC89-453B-8703-AAF29E50D796}"/>
              </a:ext>
            </a:extLst>
          </p:cNvPr>
          <p:cNvSpPr txBox="1"/>
          <p:nvPr/>
        </p:nvSpPr>
        <p:spPr>
          <a:xfrm>
            <a:off x="4155523" y="2518347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C34ADF1C-AD98-4F2B-9FF2-35FF7D8AC658}"/>
              </a:ext>
            </a:extLst>
          </p:cNvPr>
          <p:cNvSpPr txBox="1"/>
          <p:nvPr/>
        </p:nvSpPr>
        <p:spPr>
          <a:xfrm>
            <a:off x="5738117" y="2518347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32E311F-3603-44C6-8575-C20994665DB7}"/>
              </a:ext>
            </a:extLst>
          </p:cNvPr>
          <p:cNvSpPr txBox="1"/>
          <p:nvPr/>
        </p:nvSpPr>
        <p:spPr>
          <a:xfrm>
            <a:off x="1750651" y="5377371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59E53BD-D372-4BA5-B50E-20A91FD95BF5}"/>
              </a:ext>
            </a:extLst>
          </p:cNvPr>
          <p:cNvSpPr txBox="1"/>
          <p:nvPr/>
        </p:nvSpPr>
        <p:spPr>
          <a:xfrm>
            <a:off x="5115643" y="5377371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636CDFE5-693C-436F-B6AB-153940305561}"/>
              </a:ext>
            </a:extLst>
          </p:cNvPr>
          <p:cNvSpPr txBox="1"/>
          <p:nvPr/>
        </p:nvSpPr>
        <p:spPr>
          <a:xfrm>
            <a:off x="3802377" y="6703251"/>
            <a:ext cx="2772000" cy="23364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44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BDFC918-475E-4A6F-957E-6C7B609B5124}"/>
</file>

<file path=customXml/itemProps3.xml><?xml version="1.0" encoding="utf-8"?>
<ds:datastoreItem xmlns:ds="http://schemas.openxmlformats.org/officeDocument/2006/customXml" ds:itemID="{EE759B5E-B001-436F-86B7-489A2C6A39DF}">
  <ds:schemaRefs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f0ae0ff-29c4-4766-b250-c1a9bee8d43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5 - Refection Worksheet</dc:title>
  <dc:creator>Sian Stebbings</dc:creator>
  <cp:lastModifiedBy>Emily Rigby</cp:lastModifiedBy>
  <cp:revision>3</cp:revision>
  <dcterms:created xsi:type="dcterms:W3CDTF">2018-10-23T11:51:23Z</dcterms:created>
  <dcterms:modified xsi:type="dcterms:W3CDTF">2020-07-01T13:23:02Z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