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7672E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7AAE0-4FD2-4E27-B9C1-B0CAF91FB74E}" v="19" dt="2020-07-01T13:42:40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27"/>
  </p:normalViewPr>
  <p:slideViewPr>
    <p:cSldViewPr snapToGrid="0">
      <p:cViewPr>
        <p:scale>
          <a:sx n="100" d="100"/>
          <a:sy n="100" d="100"/>
        </p:scale>
        <p:origin x="1016" y="-3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D5A7AAE0-4FD2-4E27-B9C1-B0CAF91FB74E}"/>
    <pc:docChg chg="addSld delSld modSld">
      <pc:chgData name="Emily Rigby" userId="1e147217-0b90-46af-ae25-32c0bc3a243c" providerId="ADAL" clId="{D5A7AAE0-4FD2-4E27-B9C1-B0CAF91FB74E}" dt="2020-07-01T13:43:18.430" v="108" actId="2696"/>
      <pc:docMkLst>
        <pc:docMk/>
      </pc:docMkLst>
      <pc:sldChg chg="addSp delSp modSp mod setBg">
        <pc:chgData name="Emily Rigby" userId="1e147217-0b90-46af-ae25-32c0bc3a243c" providerId="ADAL" clId="{D5A7AAE0-4FD2-4E27-B9C1-B0CAF91FB74E}" dt="2020-07-01T13:43:01.805" v="107" actId="1036"/>
        <pc:sldMkLst>
          <pc:docMk/>
          <pc:sldMk cId="3261540563" sldId="386"/>
        </pc:sldMkLst>
        <pc:spChg chg="del">
          <ac:chgData name="Emily Rigby" userId="1e147217-0b90-46af-ae25-32c0bc3a243c" providerId="ADAL" clId="{D5A7AAE0-4FD2-4E27-B9C1-B0CAF91FB74E}" dt="2020-07-01T13:38:31.515" v="1" actId="478"/>
          <ac:spMkLst>
            <pc:docMk/>
            <pc:sldMk cId="3261540563" sldId="386"/>
            <ac:spMk id="2" creationId="{BE6C4475-9603-41B3-A59B-C6801B824757}"/>
          </ac:spMkLst>
        </pc:spChg>
        <pc:spChg chg="add mod">
          <ac:chgData name="Emily Rigby" userId="1e147217-0b90-46af-ae25-32c0bc3a243c" providerId="ADAL" clId="{D5A7AAE0-4FD2-4E27-B9C1-B0CAF91FB74E}" dt="2020-07-01T13:39:43.175" v="20" actId="1076"/>
          <ac:spMkLst>
            <pc:docMk/>
            <pc:sldMk cId="3261540563" sldId="386"/>
            <ac:spMk id="3" creationId="{7E7983F6-CAFD-4B9A-B54B-4944BFA0F45B}"/>
          </ac:spMkLst>
        </pc:spChg>
        <pc:spChg chg="del">
          <ac:chgData name="Emily Rigby" userId="1e147217-0b90-46af-ae25-32c0bc3a243c" providerId="ADAL" clId="{D5A7AAE0-4FD2-4E27-B9C1-B0CAF91FB74E}" dt="2020-07-01T13:38:31.515" v="1" actId="478"/>
          <ac:spMkLst>
            <pc:docMk/>
            <pc:sldMk cId="3261540563" sldId="386"/>
            <ac:spMk id="46" creationId="{F71D8DCE-01E9-452F-B6F6-79A67D74184A}"/>
          </ac:spMkLst>
        </pc:spChg>
        <pc:spChg chg="del">
          <ac:chgData name="Emily Rigby" userId="1e147217-0b90-46af-ae25-32c0bc3a243c" providerId="ADAL" clId="{D5A7AAE0-4FD2-4E27-B9C1-B0CAF91FB74E}" dt="2020-07-01T13:38:31.515" v="1" actId="478"/>
          <ac:spMkLst>
            <pc:docMk/>
            <pc:sldMk cId="3261540563" sldId="386"/>
            <ac:spMk id="47" creationId="{B0221414-A1D9-435C-AFCB-47E6CF323B11}"/>
          </ac:spMkLst>
        </pc:spChg>
        <pc:spChg chg="del">
          <ac:chgData name="Emily Rigby" userId="1e147217-0b90-46af-ae25-32c0bc3a243c" providerId="ADAL" clId="{D5A7AAE0-4FD2-4E27-B9C1-B0CAF91FB74E}" dt="2020-07-01T13:38:31.515" v="1" actId="478"/>
          <ac:spMkLst>
            <pc:docMk/>
            <pc:sldMk cId="3261540563" sldId="386"/>
            <ac:spMk id="48" creationId="{5C5E2EE3-3B84-45B0-8DE6-AB2FAD15C92C}"/>
          </ac:spMkLst>
        </pc:spChg>
        <pc:spChg chg="del">
          <ac:chgData name="Emily Rigby" userId="1e147217-0b90-46af-ae25-32c0bc3a243c" providerId="ADAL" clId="{D5A7AAE0-4FD2-4E27-B9C1-B0CAF91FB74E}" dt="2020-07-01T13:38:31.515" v="1" actId="478"/>
          <ac:spMkLst>
            <pc:docMk/>
            <pc:sldMk cId="3261540563" sldId="386"/>
            <ac:spMk id="49" creationId="{A0933582-F112-424B-A89B-A0D06C22A919}"/>
          </ac:spMkLst>
        </pc:spChg>
        <pc:spChg chg="add mod">
          <ac:chgData name="Emily Rigby" userId="1e147217-0b90-46af-ae25-32c0bc3a243c" providerId="ADAL" clId="{D5A7AAE0-4FD2-4E27-B9C1-B0CAF91FB74E}" dt="2020-07-01T13:39:52.978" v="24" actId="1038"/>
          <ac:spMkLst>
            <pc:docMk/>
            <pc:sldMk cId="3261540563" sldId="386"/>
            <ac:spMk id="54" creationId="{EE3F7171-41BD-4EAA-BEBF-D07F059AFD8F}"/>
          </ac:spMkLst>
        </pc:spChg>
        <pc:spChg chg="add mod">
          <ac:chgData name="Emily Rigby" userId="1e147217-0b90-46af-ae25-32c0bc3a243c" providerId="ADAL" clId="{D5A7AAE0-4FD2-4E27-B9C1-B0CAF91FB74E}" dt="2020-07-01T13:40:07.832" v="27" actId="1035"/>
          <ac:spMkLst>
            <pc:docMk/>
            <pc:sldMk cId="3261540563" sldId="386"/>
            <ac:spMk id="55" creationId="{09DF1A81-0E16-487E-908B-1F115B81638E}"/>
          </ac:spMkLst>
        </pc:spChg>
        <pc:spChg chg="add mod">
          <ac:chgData name="Emily Rigby" userId="1e147217-0b90-46af-ae25-32c0bc3a243c" providerId="ADAL" clId="{D5A7AAE0-4FD2-4E27-B9C1-B0CAF91FB74E}" dt="2020-07-01T13:40:15.942" v="30" actId="1035"/>
          <ac:spMkLst>
            <pc:docMk/>
            <pc:sldMk cId="3261540563" sldId="386"/>
            <ac:spMk id="56" creationId="{5AE35B3A-1107-456E-A8FD-D5C6F9571020}"/>
          </ac:spMkLst>
        </pc:spChg>
        <pc:spChg chg="add mod">
          <ac:chgData name="Emily Rigby" userId="1e147217-0b90-46af-ae25-32c0bc3a243c" providerId="ADAL" clId="{D5A7AAE0-4FD2-4E27-B9C1-B0CAF91FB74E}" dt="2020-07-01T13:40:23.021" v="33" actId="1037"/>
          <ac:spMkLst>
            <pc:docMk/>
            <pc:sldMk cId="3261540563" sldId="386"/>
            <ac:spMk id="57" creationId="{F43838CE-F144-42B6-A6E7-EA67D4557FAF}"/>
          </ac:spMkLst>
        </pc:spChg>
        <pc:spChg chg="add mod">
          <ac:chgData name="Emily Rigby" userId="1e147217-0b90-46af-ae25-32c0bc3a243c" providerId="ADAL" clId="{D5A7AAE0-4FD2-4E27-B9C1-B0CAF91FB74E}" dt="2020-07-01T13:40:31.530" v="37" actId="1037"/>
          <ac:spMkLst>
            <pc:docMk/>
            <pc:sldMk cId="3261540563" sldId="386"/>
            <ac:spMk id="58" creationId="{683F1845-6ED2-44C9-A2A4-A5716AC429B6}"/>
          </ac:spMkLst>
        </pc:spChg>
        <pc:spChg chg="add mod">
          <ac:chgData name="Emily Rigby" userId="1e147217-0b90-46af-ae25-32c0bc3a243c" providerId="ADAL" clId="{D5A7AAE0-4FD2-4E27-B9C1-B0CAF91FB74E}" dt="2020-07-01T13:40:39.245" v="41" actId="1037"/>
          <ac:spMkLst>
            <pc:docMk/>
            <pc:sldMk cId="3261540563" sldId="386"/>
            <ac:spMk id="59" creationId="{381D7E03-616E-43A6-BDFC-149FF3426F75}"/>
          </ac:spMkLst>
        </pc:spChg>
        <pc:spChg chg="add mod">
          <ac:chgData name="Emily Rigby" userId="1e147217-0b90-46af-ae25-32c0bc3a243c" providerId="ADAL" clId="{D5A7AAE0-4FD2-4E27-B9C1-B0CAF91FB74E}" dt="2020-07-01T13:40:45.138" v="43" actId="1076"/>
          <ac:spMkLst>
            <pc:docMk/>
            <pc:sldMk cId="3261540563" sldId="386"/>
            <ac:spMk id="60" creationId="{5B916A7C-226B-41D6-84C5-4E8C63FEEE3E}"/>
          </ac:spMkLst>
        </pc:spChg>
        <pc:spChg chg="add mod">
          <ac:chgData name="Emily Rigby" userId="1e147217-0b90-46af-ae25-32c0bc3a243c" providerId="ADAL" clId="{D5A7AAE0-4FD2-4E27-B9C1-B0CAF91FB74E}" dt="2020-07-01T13:40:54.459" v="51" actId="1037"/>
          <ac:spMkLst>
            <pc:docMk/>
            <pc:sldMk cId="3261540563" sldId="386"/>
            <ac:spMk id="61" creationId="{A5F0FE92-29CE-499B-9DF2-8513AED50511}"/>
          </ac:spMkLst>
        </pc:spChg>
        <pc:spChg chg="add mod">
          <ac:chgData name="Emily Rigby" userId="1e147217-0b90-46af-ae25-32c0bc3a243c" providerId="ADAL" clId="{D5A7AAE0-4FD2-4E27-B9C1-B0CAF91FB74E}" dt="2020-07-01T13:41:23.269" v="60" actId="1037"/>
          <ac:spMkLst>
            <pc:docMk/>
            <pc:sldMk cId="3261540563" sldId="386"/>
            <ac:spMk id="62" creationId="{FAEBE1E7-7759-4B7A-A445-7D5A381D8A89}"/>
          </ac:spMkLst>
        </pc:spChg>
        <pc:spChg chg="add mod">
          <ac:chgData name="Emily Rigby" userId="1e147217-0b90-46af-ae25-32c0bc3a243c" providerId="ADAL" clId="{D5A7AAE0-4FD2-4E27-B9C1-B0CAF91FB74E}" dt="2020-07-01T13:41:35.310" v="65" actId="1035"/>
          <ac:spMkLst>
            <pc:docMk/>
            <pc:sldMk cId="3261540563" sldId="386"/>
            <ac:spMk id="63" creationId="{E3A3DD0F-A9CE-4567-8493-D3A0F5A46AC4}"/>
          </ac:spMkLst>
        </pc:spChg>
        <pc:spChg chg="add mod">
          <ac:chgData name="Emily Rigby" userId="1e147217-0b90-46af-ae25-32c0bc3a243c" providerId="ADAL" clId="{D5A7AAE0-4FD2-4E27-B9C1-B0CAF91FB74E}" dt="2020-07-01T13:41:39.978" v="67" actId="1076"/>
          <ac:spMkLst>
            <pc:docMk/>
            <pc:sldMk cId="3261540563" sldId="386"/>
            <ac:spMk id="64" creationId="{A341F66A-4D3C-4ADA-92EB-0184CE27ED22}"/>
          </ac:spMkLst>
        </pc:spChg>
        <pc:spChg chg="add mod">
          <ac:chgData name="Emily Rigby" userId="1e147217-0b90-46af-ae25-32c0bc3a243c" providerId="ADAL" clId="{D5A7AAE0-4FD2-4E27-B9C1-B0CAF91FB74E}" dt="2020-07-01T13:42:34.703" v="99" actId="1035"/>
          <ac:spMkLst>
            <pc:docMk/>
            <pc:sldMk cId="3261540563" sldId="386"/>
            <ac:spMk id="65" creationId="{D8D40B18-A37D-413C-84C4-FF6C79A23EAE}"/>
          </ac:spMkLst>
        </pc:spChg>
        <pc:spChg chg="add mod">
          <ac:chgData name="Emily Rigby" userId="1e147217-0b90-46af-ae25-32c0bc3a243c" providerId="ADAL" clId="{D5A7AAE0-4FD2-4E27-B9C1-B0CAF91FB74E}" dt="2020-07-01T13:43:01.805" v="107" actId="1036"/>
          <ac:spMkLst>
            <pc:docMk/>
            <pc:sldMk cId="3261540563" sldId="386"/>
            <ac:spMk id="66" creationId="{74F3C60C-0A5F-489C-811A-437FCA9F0259}"/>
          </ac:spMkLst>
        </pc:s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17" creationId="{74E4C257-71C9-4354-9609-A852CB17E510}"/>
          </ac:grpSpMkLst>
        </pc:gr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20" creationId="{E6846F59-2E09-4DD3-A78A-B2D0015A3E7A}"/>
          </ac:grpSpMkLst>
        </pc:gr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24" creationId="{AD327A41-E571-4A6F-8A73-09F61739A8E4}"/>
          </ac:grpSpMkLst>
        </pc:gr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27" creationId="{A741549E-E7DC-4E60-96CD-9935EAC70130}"/>
          </ac:grpSpMkLst>
        </pc:gr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30" creationId="{22CDC729-E0A0-4449-A99F-2C23C6BB4D75}"/>
          </ac:grpSpMkLst>
        </pc:gr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33" creationId="{B3F4D9EB-D1E1-4915-969C-CCFA3247EB26}"/>
          </ac:grpSpMkLst>
        </pc:gr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36" creationId="{DB751A6F-3587-4257-8D47-E97846E0C555}"/>
          </ac:grpSpMkLst>
        </pc:gr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39" creationId="{DDE08F43-BD75-4B6D-8DFF-558D331CF2A6}"/>
          </ac:grpSpMkLst>
        </pc:gr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43" creationId="{5CA9D139-514F-48CE-8D3C-282F416715B2}"/>
          </ac:grpSpMkLst>
        </pc:grpChg>
        <pc:grpChg chg="del">
          <ac:chgData name="Emily Rigby" userId="1e147217-0b90-46af-ae25-32c0bc3a243c" providerId="ADAL" clId="{D5A7AAE0-4FD2-4E27-B9C1-B0CAF91FB74E}" dt="2020-07-01T13:38:31.515" v="1" actId="478"/>
          <ac:grpSpMkLst>
            <pc:docMk/>
            <pc:sldMk cId="3261540563" sldId="386"/>
            <ac:grpSpMk id="50" creationId="{8C3EFC6D-85D5-4CE5-8C88-DF033C9B123C}"/>
          </ac:grpSpMkLst>
        </pc:grpChg>
        <pc:graphicFrameChg chg="del">
          <ac:chgData name="Emily Rigby" userId="1e147217-0b90-46af-ae25-32c0bc3a243c" providerId="ADAL" clId="{D5A7AAE0-4FD2-4E27-B9C1-B0CAF91FB74E}" dt="2020-07-01T13:38:31.515" v="1" actId="478"/>
          <ac:graphicFrameMkLst>
            <pc:docMk/>
            <pc:sldMk cId="3261540563" sldId="386"/>
            <ac:graphicFrameMk id="41" creationId="{E29B27C4-C26B-4A0D-8450-77EF046FA962}"/>
          </ac:graphicFrameMkLst>
        </pc:graphicFrameChg>
      </pc:sldChg>
      <pc:sldChg chg="add del">
        <pc:chgData name="Emily Rigby" userId="1e147217-0b90-46af-ae25-32c0bc3a243c" providerId="ADAL" clId="{D5A7AAE0-4FD2-4E27-B9C1-B0CAF91FB74E}" dt="2020-07-01T13:43:18.430" v="108" actId="2696"/>
        <pc:sldMkLst>
          <pc:docMk/>
          <pc:sldMk cId="3566652875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33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7983F6-CAFD-4B9A-B54B-4944BFA0F45B}"/>
              </a:ext>
            </a:extLst>
          </p:cNvPr>
          <p:cNvSpPr txBox="1"/>
          <p:nvPr/>
        </p:nvSpPr>
        <p:spPr>
          <a:xfrm>
            <a:off x="598187" y="1281708"/>
            <a:ext cx="241200" cy="24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E3F7171-41BD-4EAA-BEBF-D07F059AFD8F}"/>
              </a:ext>
            </a:extLst>
          </p:cNvPr>
          <p:cNvSpPr txBox="1"/>
          <p:nvPr/>
        </p:nvSpPr>
        <p:spPr>
          <a:xfrm>
            <a:off x="3741437" y="1281708"/>
            <a:ext cx="241200" cy="24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9DF1A81-0E16-487E-908B-1F115B81638E}"/>
              </a:ext>
            </a:extLst>
          </p:cNvPr>
          <p:cNvSpPr txBox="1"/>
          <p:nvPr/>
        </p:nvSpPr>
        <p:spPr>
          <a:xfrm>
            <a:off x="4281187" y="1275358"/>
            <a:ext cx="241200" cy="24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E35B3A-1107-456E-A8FD-D5C6F9571020}"/>
              </a:ext>
            </a:extLst>
          </p:cNvPr>
          <p:cNvSpPr txBox="1"/>
          <p:nvPr/>
        </p:nvSpPr>
        <p:spPr>
          <a:xfrm>
            <a:off x="1499887" y="1973858"/>
            <a:ext cx="241200" cy="24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3838CE-F144-42B6-A6E7-EA67D4557FAF}"/>
              </a:ext>
            </a:extLst>
          </p:cNvPr>
          <p:cNvSpPr txBox="1"/>
          <p:nvPr/>
        </p:nvSpPr>
        <p:spPr>
          <a:xfrm>
            <a:off x="2509537" y="1973858"/>
            <a:ext cx="241200" cy="24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83F1845-6ED2-44C9-A2A4-A5716AC429B6}"/>
              </a:ext>
            </a:extLst>
          </p:cNvPr>
          <p:cNvSpPr txBox="1"/>
          <p:nvPr/>
        </p:nvSpPr>
        <p:spPr>
          <a:xfrm>
            <a:off x="4554237" y="1973858"/>
            <a:ext cx="241200" cy="24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81D7E03-616E-43A6-BDFC-149FF3426F75}"/>
              </a:ext>
            </a:extLst>
          </p:cNvPr>
          <p:cNvSpPr txBox="1"/>
          <p:nvPr/>
        </p:nvSpPr>
        <p:spPr>
          <a:xfrm>
            <a:off x="570899" y="2729508"/>
            <a:ext cx="241200" cy="24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B916A7C-226B-41D6-84C5-4E8C63FEEE3E}"/>
              </a:ext>
            </a:extLst>
          </p:cNvPr>
          <p:cNvSpPr txBox="1"/>
          <p:nvPr/>
        </p:nvSpPr>
        <p:spPr>
          <a:xfrm>
            <a:off x="2141237" y="2729508"/>
            <a:ext cx="241200" cy="24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5F0FE92-29CE-499B-9DF2-8513AED50511}"/>
              </a:ext>
            </a:extLst>
          </p:cNvPr>
          <p:cNvSpPr txBox="1"/>
          <p:nvPr/>
        </p:nvSpPr>
        <p:spPr>
          <a:xfrm>
            <a:off x="3144537" y="2729508"/>
            <a:ext cx="241200" cy="24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AEBE1E7-7759-4B7A-A445-7D5A381D8A89}"/>
              </a:ext>
            </a:extLst>
          </p:cNvPr>
          <p:cNvSpPr txBox="1"/>
          <p:nvPr/>
        </p:nvSpPr>
        <p:spPr>
          <a:xfrm>
            <a:off x="5923949" y="386615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A3DD0F-A9CE-4567-8493-D3A0F5A46AC4}"/>
              </a:ext>
            </a:extLst>
          </p:cNvPr>
          <p:cNvSpPr txBox="1"/>
          <p:nvPr/>
        </p:nvSpPr>
        <p:spPr>
          <a:xfrm>
            <a:off x="5923949" y="462180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41F66A-4D3C-4ADA-92EB-0184CE27ED22}"/>
              </a:ext>
            </a:extLst>
          </p:cNvPr>
          <p:cNvSpPr txBox="1"/>
          <p:nvPr/>
        </p:nvSpPr>
        <p:spPr>
          <a:xfrm>
            <a:off x="5923949" y="5379641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8D40B18-A37D-413C-84C4-FF6C79A23EAE}"/>
              </a:ext>
            </a:extLst>
          </p:cNvPr>
          <p:cNvSpPr txBox="1"/>
          <p:nvPr/>
        </p:nvSpPr>
        <p:spPr>
          <a:xfrm>
            <a:off x="244800" y="7298191"/>
            <a:ext cx="63684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C60C-0A5F-489C-811A-437FCA9F0259}"/>
              </a:ext>
            </a:extLst>
          </p:cNvPr>
          <p:cNvSpPr txBox="1"/>
          <p:nvPr/>
        </p:nvSpPr>
        <p:spPr>
          <a:xfrm>
            <a:off x="244800" y="8287592"/>
            <a:ext cx="6368400" cy="72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540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9F1764-A21F-40F4-B976-60221B7A6F07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Year 5 Recognising Modal Verbs Worksheet</dc:title>
  <dc:creator>Sian Stebbings</dc:creator>
  <cp:lastModifiedBy>Emily Rigby</cp:lastModifiedBy>
  <cp:revision>4</cp:revision>
  <dcterms:created xsi:type="dcterms:W3CDTF">2018-10-23T11:51:23Z</dcterms:created>
  <dcterms:modified xsi:type="dcterms:W3CDTF">2020-07-01T13:43:27Z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