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4"/>
  </p:sldMasterIdLst>
  <p:notesMasterIdLst>
    <p:notesMasterId r:id="rId6"/>
  </p:notesMasterIdLst>
  <p:sldIdLst>
    <p:sldId id="388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AE5D"/>
    <a:srgbClr val="FF9FFF"/>
    <a:srgbClr val="FFFFB7"/>
    <a:srgbClr val="FFCCFF"/>
    <a:srgbClr val="FFC081"/>
    <a:srgbClr val="CCCCFF"/>
    <a:srgbClr val="FF9933"/>
    <a:srgbClr val="F1CFED"/>
    <a:srgbClr val="C642B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83" d="100"/>
          <a:sy n="83" d="100"/>
        </p:scale>
        <p:origin x="1392" y="-22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5D185E-120B-414F-821E-51315177DB64}" type="datetimeFigureOut">
              <a:rPr lang="en-GB" smtClean="0"/>
              <a:t>29/05/2020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65F4CD-E995-4BCA-B28E-45F6FC69C4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61399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93000"/>
              </a:lnSpc>
              <a:spcBef>
                <a:spcPct val="0"/>
              </a:spcBef>
              <a:spcAft>
                <a:spcPts val="0"/>
              </a:spcAft>
              <a:buClrTx/>
              <a:buSzPct val="100000"/>
              <a:buFontTx/>
              <a:buNone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/>
            </a:pPr>
            <a:fld id="{D60E751B-C1A2-430B-AEE1-01E11749739A}" type="slidenum">
              <a:rPr kumimoji="0" lang="en-GB" altLang="en-US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Arial Unicode MS" panose="020B0604020202020204" pitchFamily="34" charset="-128"/>
              </a:rPr>
              <a:pPr marL="0" marR="0" lvl="0" indent="0" algn="r" defTabSz="914400" rtl="0" eaLnBrk="1" fontAlgn="auto" latinLnBrk="0" hangingPunct="1">
                <a:lnSpc>
                  <a:spcPct val="93000"/>
                </a:lnSpc>
                <a:spcBef>
                  <a:spcPct val="0"/>
                </a:spcBef>
                <a:spcAft>
                  <a:spcPts val="0"/>
                </a:spcAft>
                <a:buClrTx/>
                <a:buSzPct val="100000"/>
                <a:buFontTx/>
                <a:buNone/>
                <a:tabLst>
                  <a:tab pos="0" algn="l"/>
                  <a:tab pos="409575" algn="l"/>
                  <a:tab pos="820738" algn="l"/>
                  <a:tab pos="1233488" algn="l"/>
                  <a:tab pos="1644650" algn="l"/>
                  <a:tab pos="2055813" algn="l"/>
                  <a:tab pos="2468563" algn="l"/>
                  <a:tab pos="2879725" algn="l"/>
                  <a:tab pos="3290888" algn="l"/>
                  <a:tab pos="3703638" algn="l"/>
                  <a:tab pos="4114800" algn="l"/>
                  <a:tab pos="4525963" algn="l"/>
                  <a:tab pos="4938713" algn="l"/>
                  <a:tab pos="5349875" algn="l"/>
                  <a:tab pos="5761038" algn="l"/>
                  <a:tab pos="6173788" algn="l"/>
                  <a:tab pos="6584950" algn="l"/>
                  <a:tab pos="6996113" algn="l"/>
                  <a:tab pos="7408863" algn="l"/>
                  <a:tab pos="7820025" algn="l"/>
                  <a:tab pos="8231188" algn="l"/>
                </a:tabLst>
                <a:defRPr/>
              </a:pPr>
              <a:t>1</a:t>
            </a:fld>
            <a:endParaRPr kumimoji="0" lang="en-GB" altLang="en-US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Arial Unicode MS" panose="020B0604020202020204" pitchFamily="34" charset="-128"/>
            </a:endParaRPr>
          </a:p>
        </p:txBody>
      </p:sp>
      <p:sp>
        <p:nvSpPr>
          <p:cNvPr id="40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85988" y="733425"/>
            <a:ext cx="2508250" cy="36226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7388" y="4589463"/>
            <a:ext cx="5507037" cy="43481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96" tIns="41898" rIns="83796" bIns="41898" anchor="ctr"/>
          <a:lstStyle/>
          <a:p>
            <a:endParaRPr lang="en-US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98656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FC1BCC-A55B-4BA3-8BFF-717230A81D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7250" y="1621191"/>
            <a:ext cx="5143500" cy="3448756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185D27B-1BDE-408C-A027-EF271ACCDB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0ED890-DA5D-4D0C-B722-90C1C5230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361C3C-9D85-470F-B722-A696E3E64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EB7238-AAED-4841-80EC-9D0929615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0FD23C-0BDA-440E-9608-B55C517BAD76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74666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9A9CFF-0886-4FEB-8592-FEB1BB902B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B3E195-C6FC-4CAA-85D5-C84B44AB23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BD57A7-84D0-4F62-B839-150D5784D1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84F999-ADE9-438E-BA11-F14B415146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1F439A-91ED-4CE6-BE70-5A33299E39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06BDC3-1993-4B50-8EE4-3CD2F85A8CF6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90346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5459572-F6AF-45E6-B3A9-2CD02BE3769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4907756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844F683-8A5E-4EB4-8013-EC2002991C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71487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122309-D431-434C-809C-D1833FA72A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4305D2-EA2A-4688-BFE4-AF62731A49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45B5A2-3658-43F3-A651-1CFDFD050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953D68-E48D-43F7-8A1C-B5D5B937E2C8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502537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3076082"/>
            <a:ext cx="5822950" cy="21157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835AA-8084-4E49-B25F-C4E2C7BD67A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9155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FD0DBF-E134-48E2-A229-784D23ACE4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326F7A-6E59-4E3B-95C2-3DA95D9342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B67923-4749-490E-9BD1-2D747075E1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4692EF-05D3-41E5-8DC4-24D62D11FE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B49618-D304-4499-A797-282E0CEEE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BF9EE9-B021-452C-A881-1863CF2FD9D9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67728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9FED13-6BE4-4FAA-9B42-C7DDEE1DD3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916" y="2469622"/>
            <a:ext cx="5915025" cy="4120620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8E4DE7-4374-4875-9D90-C1F87CC420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7916" y="6629225"/>
            <a:ext cx="5915025" cy="2166937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388053-7BB5-4DAB-B52A-3FFDE609E7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CE8368-7417-45A5-949B-7307AB4DA1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48A186-CA89-4267-B7BA-CA5691FEB5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B7CB5C-B6F9-42DA-902C-E1AC066AD4A4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31962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7FA483-1F26-4444-81B2-867440F2D2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C5F336-F805-4D40-A09E-DE7F8F9C72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6BAAF7-8AED-4752-97F7-A4A86DC228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954727-B4ED-48D1-B0DD-ADA364A218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8F2BF0-C869-4DD3-8BDA-73318BFE2D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DB0329-44C9-4F8C-B29A-1E158D727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363D39-091E-4C77-8A48-17175E9AF353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58276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30CDF5-2F9F-40DC-90B6-1A50F4C0A3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527404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CEA834-710B-4123-8886-A25EFFD8DF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E04B8D-6E85-41E1-B45F-8C3C850FA3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DF71C3F-E4C0-4744-9B49-A10100E24B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3ACF7A4-5B66-4E71-8C8C-BC74C44674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8DCA30C-832B-4A12-AA20-3A3853862E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61C072E-5836-4D57-AF3F-1FD8E959C0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5E088D4-E3B4-4ED2-9898-58DB0DC5A3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6E85B5-59FB-4061-A341-F62F03F42FFC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8031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9BF2D1-7888-4FA5-BBD5-B7F6180E55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CD8CE0C-D080-42AC-8021-73C4ABB1C5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E1B603A-D14D-45F4-9A7A-A5FF87EEBE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50497DF-1F29-4E3D-B2DA-7D8725467F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62E718-AF74-4D0E-A670-BBD1B0892FC4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91741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72A7173-FBB9-427E-A1B6-AC30738DAA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D435201-C3CF-4813-A3F0-741798954D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5193F6-E6F9-4A0A-B570-F4F67D310A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8A8D0B-2673-4402-B07B-FE21275F3A0C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20134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3FFF24-6F59-4153-9981-A7217051B6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1A0864-1094-4A7C-9BB6-29C75CD250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FFFD2B-5696-4204-BCB9-EC84173A1F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89C974-0A78-4C20-8181-3EEC510CD5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BF5ACB-9F4E-4E09-AD69-C6E6D000C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78D25A-DE68-4024-81C5-B00F81E9F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32E8B3-1862-412B-B7E0-B3C6FC10CAC1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38560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C2A0B1-0461-43D4-8961-93B962EB5A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9007C13-B3E9-4729-B17F-6CAC0CBE5FD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4CFAA3-C6B7-4699-9F7A-0D04E5D54F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EAAAA7-DB27-422B-AFA6-B6A47A644E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09AD2D-E412-4D69-AE84-275FA6E4A6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5FD2F7-2A25-49E5-A34B-B9848120DE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12BA9E-578B-444B-8127-17AFE8D6AC4A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13505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BF9686E-87D5-4A96-8EE0-6C9A54D6BE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D15984-69F9-4848-9BD2-8B081BB48D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D36554-C102-47FF-9A4B-688A0EDE03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8A46A4-9759-4863-B007-C1590BFBB0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7DB99B-F7BC-4A18-9728-914C5441E7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80FCA19-7C55-4CB0-AC1F-A20885A44060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36381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hf sldNum="0" hdr="0" ftr="0"/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FD2CD1B-757D-4F4D-8D4D-474A60DCC965}"/>
              </a:ext>
            </a:extLst>
          </p:cNvPr>
          <p:cNvSpPr txBox="1"/>
          <p:nvPr/>
        </p:nvSpPr>
        <p:spPr>
          <a:xfrm>
            <a:off x="493776" y="5760720"/>
            <a:ext cx="540000" cy="360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endParaRPr lang="en-GB" sz="1400" b="1" dirty="0">
              <a:latin typeface="Century Gothic" panose="020B0502020202020204" pitchFamily="34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0541E6BA-065E-4794-8204-8B0FF14E9EA6}"/>
              </a:ext>
            </a:extLst>
          </p:cNvPr>
          <p:cNvSpPr txBox="1"/>
          <p:nvPr/>
        </p:nvSpPr>
        <p:spPr>
          <a:xfrm>
            <a:off x="2032671" y="5760720"/>
            <a:ext cx="540000" cy="360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endParaRPr lang="en-GB" sz="1400" b="1" dirty="0">
              <a:latin typeface="Century Gothic" panose="020B0502020202020204" pitchFamily="34" charset="0"/>
            </a:endParaRPr>
          </a:p>
        </p:txBody>
      </p:sp>
      <p:graphicFrame>
        <p:nvGraphicFramePr>
          <p:cNvPr id="50" name="Table 49">
            <a:extLst>
              <a:ext uri="{FF2B5EF4-FFF2-40B4-BE49-F238E27FC236}">
                <a16:creationId xmlns:a16="http://schemas.microsoft.com/office/drawing/2014/main" id="{61F2CC48-076C-47E9-824D-27AE373D3F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5240195"/>
              </p:ext>
            </p:extLst>
          </p:nvPr>
        </p:nvGraphicFramePr>
        <p:xfrm>
          <a:off x="1271832" y="6910884"/>
          <a:ext cx="1963640" cy="1963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6364">
                  <a:extLst>
                    <a:ext uri="{9D8B030D-6E8A-4147-A177-3AD203B41FA5}">
                      <a16:colId xmlns:a16="http://schemas.microsoft.com/office/drawing/2014/main" val="2793896434"/>
                    </a:ext>
                  </a:extLst>
                </a:gridCol>
                <a:gridCol w="196364">
                  <a:extLst>
                    <a:ext uri="{9D8B030D-6E8A-4147-A177-3AD203B41FA5}">
                      <a16:colId xmlns:a16="http://schemas.microsoft.com/office/drawing/2014/main" val="230322867"/>
                    </a:ext>
                  </a:extLst>
                </a:gridCol>
                <a:gridCol w="196364">
                  <a:extLst>
                    <a:ext uri="{9D8B030D-6E8A-4147-A177-3AD203B41FA5}">
                      <a16:colId xmlns:a16="http://schemas.microsoft.com/office/drawing/2014/main" val="3885251260"/>
                    </a:ext>
                  </a:extLst>
                </a:gridCol>
                <a:gridCol w="196364">
                  <a:extLst>
                    <a:ext uri="{9D8B030D-6E8A-4147-A177-3AD203B41FA5}">
                      <a16:colId xmlns:a16="http://schemas.microsoft.com/office/drawing/2014/main" val="801393385"/>
                    </a:ext>
                  </a:extLst>
                </a:gridCol>
                <a:gridCol w="196364">
                  <a:extLst>
                    <a:ext uri="{9D8B030D-6E8A-4147-A177-3AD203B41FA5}">
                      <a16:colId xmlns:a16="http://schemas.microsoft.com/office/drawing/2014/main" val="3697897924"/>
                    </a:ext>
                  </a:extLst>
                </a:gridCol>
                <a:gridCol w="196364">
                  <a:extLst>
                    <a:ext uri="{9D8B030D-6E8A-4147-A177-3AD203B41FA5}">
                      <a16:colId xmlns:a16="http://schemas.microsoft.com/office/drawing/2014/main" val="1275977752"/>
                    </a:ext>
                  </a:extLst>
                </a:gridCol>
                <a:gridCol w="196364">
                  <a:extLst>
                    <a:ext uri="{9D8B030D-6E8A-4147-A177-3AD203B41FA5}">
                      <a16:colId xmlns:a16="http://schemas.microsoft.com/office/drawing/2014/main" val="3448108642"/>
                    </a:ext>
                  </a:extLst>
                </a:gridCol>
                <a:gridCol w="196364">
                  <a:extLst>
                    <a:ext uri="{9D8B030D-6E8A-4147-A177-3AD203B41FA5}">
                      <a16:colId xmlns:a16="http://schemas.microsoft.com/office/drawing/2014/main" val="4029859687"/>
                    </a:ext>
                  </a:extLst>
                </a:gridCol>
                <a:gridCol w="196364">
                  <a:extLst>
                    <a:ext uri="{9D8B030D-6E8A-4147-A177-3AD203B41FA5}">
                      <a16:colId xmlns:a16="http://schemas.microsoft.com/office/drawing/2014/main" val="4186158305"/>
                    </a:ext>
                  </a:extLst>
                </a:gridCol>
                <a:gridCol w="196364">
                  <a:extLst>
                    <a:ext uri="{9D8B030D-6E8A-4147-A177-3AD203B41FA5}">
                      <a16:colId xmlns:a16="http://schemas.microsoft.com/office/drawing/2014/main" val="3390776925"/>
                    </a:ext>
                  </a:extLst>
                </a:gridCol>
              </a:tblGrid>
              <a:tr h="196364"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0" marR="0" marT="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0" marR="0" marT="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0" marR="0" marT="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0" marR="0" marT="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0" marR="0" marT="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0" marR="0" marT="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0" marR="0" marT="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0" marR="0" marT="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0" marR="0" marT="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0" marR="0" marT="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3854909"/>
                  </a:ext>
                </a:extLst>
              </a:tr>
              <a:tr h="196364"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0" marR="0" marT="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0" marR="0" marT="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0" marR="0" marT="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0" marR="0" marT="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0" marR="0" marT="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0" marR="0" marT="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0" marR="0" marT="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0" marR="0" marT="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0" marR="0" marT="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0" marR="0" marT="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7957228"/>
                  </a:ext>
                </a:extLst>
              </a:tr>
              <a:tr h="196364"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0" marR="0" marT="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0" marR="0" marT="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0" marR="0" marT="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0" marR="0" marT="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0" marR="0" marT="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0" marR="0" marT="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0" marR="0" marT="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0" marR="0" marT="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0" marR="0" marT="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0" marR="0" marT="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9519168"/>
                  </a:ext>
                </a:extLst>
              </a:tr>
              <a:tr h="196364"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0" marR="0" marT="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0" marR="0" marT="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0" marR="0" marT="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0" marR="0" marT="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0" marR="0" marT="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0" marR="0" marT="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0" marR="0" marT="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0" marR="0" marT="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0" marR="0" marT="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0" marR="0" marT="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0380119"/>
                  </a:ext>
                </a:extLst>
              </a:tr>
              <a:tr h="196364"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0" marR="0" marT="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0" marR="0" marT="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0" marR="0" marT="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0" marR="0" marT="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0" marR="0" marT="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0" marR="0" marT="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0" marR="0" marT="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0" marR="0" marT="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0" marR="0" marT="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0" marR="0" marT="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3933092"/>
                  </a:ext>
                </a:extLst>
              </a:tr>
              <a:tr h="196364"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0" marR="0" marT="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0" marR="0" marT="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0" marR="0" marT="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0" marR="0" marT="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0" marR="0" marT="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0" marR="0" marT="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0" marR="0" marT="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0" marR="0" marT="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0" marR="0" marT="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0" marR="0" marT="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4397212"/>
                  </a:ext>
                </a:extLst>
              </a:tr>
              <a:tr h="196364"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0" marR="0" marT="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0" marR="0" marT="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0" marR="0" marT="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0" marR="0" marT="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0" marR="0" marT="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0" marR="0" marT="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0" marR="0" marT="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0" marR="0" marT="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0" marR="0" marT="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0" marR="0" marT="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987849"/>
                  </a:ext>
                </a:extLst>
              </a:tr>
              <a:tr h="196364"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0" marR="0" marT="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0" marR="0" marT="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0" marR="0" marT="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0" marR="0" marT="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0" marR="0" marT="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0" marR="0" marT="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0" marR="0" marT="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0" marR="0" marT="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0" marR="0" marT="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0" marR="0" marT="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4741971"/>
                  </a:ext>
                </a:extLst>
              </a:tr>
              <a:tr h="196364"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0" marR="0" marT="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0" marR="0" marT="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0" marR="0" marT="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0" marR="0" marT="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0" marR="0" marT="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0" marR="0" marT="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0" marR="0" marT="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0" marR="0" marT="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0" marR="0" marT="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0" marR="0" marT="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4438187"/>
                  </a:ext>
                </a:extLst>
              </a:tr>
              <a:tr h="196364"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0" marR="0" marT="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0" marR="0" marT="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0" marR="0" marT="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0" marR="0" marT="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0" marR="0" marT="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0" marR="0" marT="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0" marR="0" marT="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0" marR="0" marT="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0" marR="0" marT="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0" marR="0" marT="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5694457"/>
                  </a:ext>
                </a:extLst>
              </a:tr>
            </a:tbl>
          </a:graphicData>
        </a:graphic>
      </p:graphicFrame>
      <p:graphicFrame>
        <p:nvGraphicFramePr>
          <p:cNvPr id="51" name="Table 50">
            <a:extLst>
              <a:ext uri="{FF2B5EF4-FFF2-40B4-BE49-F238E27FC236}">
                <a16:creationId xmlns:a16="http://schemas.microsoft.com/office/drawing/2014/main" id="{24471A38-F66D-4854-89F1-945EF76EFD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3176134"/>
              </p:ext>
            </p:extLst>
          </p:nvPr>
        </p:nvGraphicFramePr>
        <p:xfrm>
          <a:off x="448617" y="6910884"/>
          <a:ext cx="196364" cy="1963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6364">
                  <a:extLst>
                    <a:ext uri="{9D8B030D-6E8A-4147-A177-3AD203B41FA5}">
                      <a16:colId xmlns:a16="http://schemas.microsoft.com/office/drawing/2014/main" val="3503566467"/>
                    </a:ext>
                  </a:extLst>
                </a:gridCol>
              </a:tblGrid>
              <a:tr h="196364"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0" marR="0" marT="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1335184"/>
                  </a:ext>
                </a:extLst>
              </a:tr>
              <a:tr h="196364"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0" marR="0" marT="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8230405"/>
                  </a:ext>
                </a:extLst>
              </a:tr>
              <a:tr h="196364"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0" marR="0" marT="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9377237"/>
                  </a:ext>
                </a:extLst>
              </a:tr>
              <a:tr h="196364"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0" marR="0" marT="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1201517"/>
                  </a:ext>
                </a:extLst>
              </a:tr>
              <a:tr h="196364"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0" marR="0" marT="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9713463"/>
                  </a:ext>
                </a:extLst>
              </a:tr>
              <a:tr h="196364"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0" marR="0" marT="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9838353"/>
                  </a:ext>
                </a:extLst>
              </a:tr>
              <a:tr h="196364"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0" marR="0" marT="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4599955"/>
                  </a:ext>
                </a:extLst>
              </a:tr>
              <a:tr h="196364"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0" marR="0" marT="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3662525"/>
                  </a:ext>
                </a:extLst>
              </a:tr>
              <a:tr h="196364"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0" marR="0" marT="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2971633"/>
                  </a:ext>
                </a:extLst>
              </a:tr>
              <a:tr h="196364"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0" marR="0" marT="0" marB="0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8297983"/>
                  </a:ext>
                </a:extLst>
              </a:tr>
            </a:tbl>
          </a:graphicData>
        </a:graphic>
      </p:graphicFrame>
      <p:sp>
        <p:nvSpPr>
          <p:cNvPr id="52" name="TextBox 51">
            <a:extLst>
              <a:ext uri="{FF2B5EF4-FFF2-40B4-BE49-F238E27FC236}">
                <a16:creationId xmlns:a16="http://schemas.microsoft.com/office/drawing/2014/main" id="{3DDE25D0-3451-462A-9C63-2734C64414AC}"/>
              </a:ext>
            </a:extLst>
          </p:cNvPr>
          <p:cNvSpPr txBox="1"/>
          <p:nvPr/>
        </p:nvSpPr>
        <p:spPr>
          <a:xfrm>
            <a:off x="3668815" y="5777973"/>
            <a:ext cx="360000" cy="360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endParaRPr lang="en-GB" sz="1400" b="1" dirty="0">
              <a:latin typeface="Century Gothic" panose="020B0502020202020204" pitchFamily="34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31BA5D9B-37B4-496B-8F4B-7C2E4167D814}"/>
              </a:ext>
            </a:extLst>
          </p:cNvPr>
          <p:cNvSpPr txBox="1"/>
          <p:nvPr/>
        </p:nvSpPr>
        <p:spPr>
          <a:xfrm>
            <a:off x="4177773" y="5777973"/>
            <a:ext cx="360000" cy="360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endParaRPr lang="en-GB" sz="1400" b="1" dirty="0">
              <a:latin typeface="Century Gothic" panose="020B0502020202020204" pitchFamily="34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CE0F91A8-5DA9-4A70-B191-6D5C1CE803F8}"/>
              </a:ext>
            </a:extLst>
          </p:cNvPr>
          <p:cNvSpPr txBox="1"/>
          <p:nvPr/>
        </p:nvSpPr>
        <p:spPr>
          <a:xfrm>
            <a:off x="4686731" y="5777973"/>
            <a:ext cx="360000" cy="360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endParaRPr lang="en-GB" sz="1400" b="1" dirty="0">
              <a:latin typeface="Century Gothic" panose="020B0502020202020204" pitchFamily="34" charset="0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E0186ECE-1FE0-4F97-9743-67DF55559FE2}"/>
              </a:ext>
            </a:extLst>
          </p:cNvPr>
          <p:cNvSpPr txBox="1"/>
          <p:nvPr/>
        </p:nvSpPr>
        <p:spPr>
          <a:xfrm>
            <a:off x="5185056" y="5777973"/>
            <a:ext cx="360000" cy="360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endParaRPr lang="en-GB" sz="1400" b="1" dirty="0">
              <a:latin typeface="Century Gothic" panose="020B0502020202020204" pitchFamily="34" charset="0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168E6648-52F8-46D8-BCF4-42520D4602F9}"/>
              </a:ext>
            </a:extLst>
          </p:cNvPr>
          <p:cNvSpPr txBox="1"/>
          <p:nvPr/>
        </p:nvSpPr>
        <p:spPr>
          <a:xfrm>
            <a:off x="5683381" y="5777973"/>
            <a:ext cx="360000" cy="360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endParaRPr lang="en-GB" sz="1400" b="1" dirty="0">
              <a:latin typeface="Century Gothic" panose="020B0502020202020204" pitchFamily="34" charset="0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33759678-3838-4348-95EB-23F919FC53D5}"/>
              </a:ext>
            </a:extLst>
          </p:cNvPr>
          <p:cNvSpPr txBox="1"/>
          <p:nvPr/>
        </p:nvSpPr>
        <p:spPr>
          <a:xfrm>
            <a:off x="6184224" y="5777973"/>
            <a:ext cx="360000" cy="360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endParaRPr lang="en-GB" sz="1400" b="1" dirty="0">
              <a:latin typeface="Century Gothic" panose="020B0502020202020204" pitchFamily="34" charset="0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BFE155A1-B5A5-4867-A879-944D5995F472}"/>
              </a:ext>
            </a:extLst>
          </p:cNvPr>
          <p:cNvSpPr txBox="1"/>
          <p:nvPr/>
        </p:nvSpPr>
        <p:spPr>
          <a:xfrm>
            <a:off x="3578814" y="8587164"/>
            <a:ext cx="2965409" cy="587572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 anchor="t">
            <a:noAutofit/>
          </a:bodyPr>
          <a:lstStyle/>
          <a:p>
            <a:endParaRPr lang="en-GB" sz="14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897855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9" ma:contentTypeDescription="Create a new document." ma:contentTypeScope="" ma:versionID="066ddb0580c6cb957c158bf950613a88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b6edf0ecd0c2312d28fd762618f18263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0752CC8-F9F8-4489-BE6C-7B8AAF57137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5D8ABB0-01CA-4089-BA62-699B9C015839}"/>
</file>

<file path=customXml/itemProps3.xml><?xml version="1.0" encoding="utf-8"?>
<ds:datastoreItem xmlns:ds="http://schemas.openxmlformats.org/officeDocument/2006/customXml" ds:itemID="{5A4DC8CD-7969-4535-9D42-5AF69207191F}">
  <ds:schemaRefs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http://purl.org/dc/terms/"/>
    <ds:schemaRef ds:uri="0f0ae0ff-29c4-4766-b250-c1a9bee8d430"/>
    <ds:schemaRef ds:uri="http://schemas.microsoft.com/office/2006/documentManagement/types"/>
    <ds:schemaRef ds:uri="http://schemas.openxmlformats.org/package/2006/metadata/core-properties"/>
    <ds:schemaRef ds:uri="86144f90-c7b6-48d0-aae5-f5e9e48cc3df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599</TotalTime>
  <Words>1</Words>
  <Application>Microsoft Office PowerPoint</Application>
  <PresentationFormat>A4 Paper (210x297 mm)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Times New Roman</vt:lpstr>
      <vt:lpstr>1_Office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5 Understand Percentages Worksheet</dc:title>
  <dc:creator>Sian Stebbings</dc:creator>
  <cp:lastModifiedBy>Lisa Mason</cp:lastModifiedBy>
  <cp:revision>12</cp:revision>
  <dcterms:created xsi:type="dcterms:W3CDTF">2018-03-13T10:12:31Z</dcterms:created>
  <dcterms:modified xsi:type="dcterms:W3CDTF">2020-05-29T12:26:54Z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</Properties>
</file>