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sldIdLst>
    <p:sldId id="387" r:id="rId5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6756"/>
    <a:srgbClr val="706F6F"/>
    <a:srgbClr val="FF9300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D054845-4C60-4AA9-AD07-C2A2C38EB319}" v="22" dt="2020-06-15T15:09:07.44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020" autoAdjust="0"/>
    <p:restoredTop sz="94646"/>
  </p:normalViewPr>
  <p:slideViewPr>
    <p:cSldViewPr snapToGrid="0">
      <p:cViewPr>
        <p:scale>
          <a:sx n="40" d="100"/>
          <a:sy n="40" d="100"/>
        </p:scale>
        <p:origin x="2576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mily Rigby" userId="1e147217-0b90-46af-ae25-32c0bc3a243c" providerId="ADAL" clId="{2D054845-4C60-4AA9-AD07-C2A2C38EB319}"/>
    <pc:docChg chg="addSld delSld modSld">
      <pc:chgData name="Emily Rigby" userId="1e147217-0b90-46af-ae25-32c0bc3a243c" providerId="ADAL" clId="{2D054845-4C60-4AA9-AD07-C2A2C38EB319}" dt="2020-06-15T15:09:30.224" v="75" actId="2696"/>
      <pc:docMkLst>
        <pc:docMk/>
      </pc:docMkLst>
      <pc:sldChg chg="addSp delSp modSp mod setBg">
        <pc:chgData name="Emily Rigby" userId="1e147217-0b90-46af-ae25-32c0bc3a243c" providerId="ADAL" clId="{2D054845-4C60-4AA9-AD07-C2A2C38EB319}" dt="2020-06-15T15:09:15.247" v="74" actId="554"/>
        <pc:sldMkLst>
          <pc:docMk/>
          <pc:sldMk cId="1151914867" sldId="387"/>
        </pc:sldMkLst>
        <pc:spChg chg="del">
          <ac:chgData name="Emily Rigby" userId="1e147217-0b90-46af-ae25-32c0bc3a243c" providerId="ADAL" clId="{2D054845-4C60-4AA9-AD07-C2A2C38EB319}" dt="2020-06-15T15:03:42.832" v="1" actId="478"/>
          <ac:spMkLst>
            <pc:docMk/>
            <pc:sldMk cId="1151914867" sldId="387"/>
            <ac:spMk id="3" creationId="{B19C21F1-16CD-41A0-8C28-A9ABEBDC1345}"/>
          </ac:spMkLst>
        </pc:spChg>
        <pc:spChg chg="add mod">
          <ac:chgData name="Emily Rigby" userId="1e147217-0b90-46af-ae25-32c0bc3a243c" providerId="ADAL" clId="{2D054845-4C60-4AA9-AD07-C2A2C38EB319}" dt="2020-06-15T15:05:27.124" v="22" actId="1038"/>
          <ac:spMkLst>
            <pc:docMk/>
            <pc:sldMk cId="1151914867" sldId="387"/>
            <ac:spMk id="4" creationId="{90FDE061-0004-425B-B1A6-B638D37265C2}"/>
          </ac:spMkLst>
        </pc:spChg>
        <pc:spChg chg="del">
          <ac:chgData name="Emily Rigby" userId="1e147217-0b90-46af-ae25-32c0bc3a243c" providerId="ADAL" clId="{2D054845-4C60-4AA9-AD07-C2A2C38EB319}" dt="2020-06-15T15:03:42.832" v="1" actId="478"/>
          <ac:spMkLst>
            <pc:docMk/>
            <pc:sldMk cId="1151914867" sldId="387"/>
            <ac:spMk id="54" creationId="{1778682A-DF87-4F70-B366-A9546CFFC91C}"/>
          </ac:spMkLst>
        </pc:spChg>
        <pc:spChg chg="add mod">
          <ac:chgData name="Emily Rigby" userId="1e147217-0b90-46af-ae25-32c0bc3a243c" providerId="ADAL" clId="{2D054845-4C60-4AA9-AD07-C2A2C38EB319}" dt="2020-06-15T15:05:39.152" v="27" actId="1036"/>
          <ac:spMkLst>
            <pc:docMk/>
            <pc:sldMk cId="1151914867" sldId="387"/>
            <ac:spMk id="59" creationId="{163FA17E-7589-429E-A8F9-04FDF502E89F}"/>
          </ac:spMkLst>
        </pc:spChg>
        <pc:spChg chg="add mod">
          <ac:chgData name="Emily Rigby" userId="1e147217-0b90-46af-ae25-32c0bc3a243c" providerId="ADAL" clId="{2D054845-4C60-4AA9-AD07-C2A2C38EB319}" dt="2020-06-15T15:05:44.720" v="29" actId="1076"/>
          <ac:spMkLst>
            <pc:docMk/>
            <pc:sldMk cId="1151914867" sldId="387"/>
            <ac:spMk id="65" creationId="{263F0BD2-DF91-4CEF-8C3C-B5BD86484F65}"/>
          </ac:spMkLst>
        </pc:spChg>
        <pc:spChg chg="add mod">
          <ac:chgData name="Emily Rigby" userId="1e147217-0b90-46af-ae25-32c0bc3a243c" providerId="ADAL" clId="{2D054845-4C60-4AA9-AD07-C2A2C38EB319}" dt="2020-06-15T15:05:50.054" v="32" actId="1035"/>
          <ac:spMkLst>
            <pc:docMk/>
            <pc:sldMk cId="1151914867" sldId="387"/>
            <ac:spMk id="67" creationId="{87FF5DDF-CDAA-4E76-9364-EF093EC09C2A}"/>
          </ac:spMkLst>
        </pc:spChg>
        <pc:spChg chg="add mod">
          <ac:chgData name="Emily Rigby" userId="1e147217-0b90-46af-ae25-32c0bc3a243c" providerId="ADAL" clId="{2D054845-4C60-4AA9-AD07-C2A2C38EB319}" dt="2020-06-15T15:06:17.730" v="38" actId="1038"/>
          <ac:spMkLst>
            <pc:docMk/>
            <pc:sldMk cId="1151914867" sldId="387"/>
            <ac:spMk id="69" creationId="{094A046C-D1DA-4B4F-AA3C-FD21F1F0E63A}"/>
          </ac:spMkLst>
        </pc:spChg>
        <pc:spChg chg="add mod">
          <ac:chgData name="Emily Rigby" userId="1e147217-0b90-46af-ae25-32c0bc3a243c" providerId="ADAL" clId="{2D054845-4C60-4AA9-AD07-C2A2C38EB319}" dt="2020-06-15T15:06:28.513" v="44" actId="1038"/>
          <ac:spMkLst>
            <pc:docMk/>
            <pc:sldMk cId="1151914867" sldId="387"/>
            <ac:spMk id="71" creationId="{0951B30B-3885-41EF-B2AD-D9BCFD48D383}"/>
          </ac:spMkLst>
        </pc:spChg>
        <pc:spChg chg="add mod">
          <ac:chgData name="Emily Rigby" userId="1e147217-0b90-46af-ae25-32c0bc3a243c" providerId="ADAL" clId="{2D054845-4C60-4AA9-AD07-C2A2C38EB319}" dt="2020-06-15T15:07:13.935" v="47" actId="1036"/>
          <ac:spMkLst>
            <pc:docMk/>
            <pc:sldMk cId="1151914867" sldId="387"/>
            <ac:spMk id="91" creationId="{A7A54770-CB8A-48A4-8885-DDB060457DAA}"/>
          </ac:spMkLst>
        </pc:spChg>
        <pc:spChg chg="add mod">
          <ac:chgData name="Emily Rigby" userId="1e147217-0b90-46af-ae25-32c0bc3a243c" providerId="ADAL" clId="{2D054845-4C60-4AA9-AD07-C2A2C38EB319}" dt="2020-06-15T15:07:19.951" v="49" actId="1076"/>
          <ac:spMkLst>
            <pc:docMk/>
            <pc:sldMk cId="1151914867" sldId="387"/>
            <ac:spMk id="92" creationId="{73341837-3770-40C5-991A-1A693645C24D}"/>
          </ac:spMkLst>
        </pc:spChg>
        <pc:spChg chg="add mod">
          <ac:chgData name="Emily Rigby" userId="1e147217-0b90-46af-ae25-32c0bc3a243c" providerId="ADAL" clId="{2D054845-4C60-4AA9-AD07-C2A2C38EB319}" dt="2020-06-15T15:07:28.924" v="56" actId="1036"/>
          <ac:spMkLst>
            <pc:docMk/>
            <pc:sldMk cId="1151914867" sldId="387"/>
            <ac:spMk id="93" creationId="{FDD690FD-037B-44B6-9F97-0134BC4357A1}"/>
          </ac:spMkLst>
        </pc:spChg>
        <pc:spChg chg="add mod">
          <ac:chgData name="Emily Rigby" userId="1e147217-0b90-46af-ae25-32c0bc3a243c" providerId="ADAL" clId="{2D054845-4C60-4AA9-AD07-C2A2C38EB319}" dt="2020-06-15T15:08:03.633" v="58" actId="1076"/>
          <ac:spMkLst>
            <pc:docMk/>
            <pc:sldMk cId="1151914867" sldId="387"/>
            <ac:spMk id="94" creationId="{25A9195E-DDA0-4139-A9D8-BE8CBE26E7DE}"/>
          </ac:spMkLst>
        </pc:spChg>
        <pc:spChg chg="add mod">
          <ac:chgData name="Emily Rigby" userId="1e147217-0b90-46af-ae25-32c0bc3a243c" providerId="ADAL" clId="{2D054845-4C60-4AA9-AD07-C2A2C38EB319}" dt="2020-06-15T15:09:15.247" v="74" actId="554"/>
          <ac:spMkLst>
            <pc:docMk/>
            <pc:sldMk cId="1151914867" sldId="387"/>
            <ac:spMk id="95" creationId="{F4CF3E81-98F5-4776-A8BD-455AC0F992D5}"/>
          </ac:spMkLst>
        </pc:spChg>
        <pc:spChg chg="add mod">
          <ac:chgData name="Emily Rigby" userId="1e147217-0b90-46af-ae25-32c0bc3a243c" providerId="ADAL" clId="{2D054845-4C60-4AA9-AD07-C2A2C38EB319}" dt="2020-06-15T15:09:15.247" v="74" actId="554"/>
          <ac:spMkLst>
            <pc:docMk/>
            <pc:sldMk cId="1151914867" sldId="387"/>
            <ac:spMk id="96" creationId="{ADE0CE66-4339-4B5F-A029-5C7310701369}"/>
          </ac:spMkLst>
        </pc:spChg>
        <pc:spChg chg="add mod">
          <ac:chgData name="Emily Rigby" userId="1e147217-0b90-46af-ae25-32c0bc3a243c" providerId="ADAL" clId="{2D054845-4C60-4AA9-AD07-C2A2C38EB319}" dt="2020-06-15T15:09:15.247" v="74" actId="554"/>
          <ac:spMkLst>
            <pc:docMk/>
            <pc:sldMk cId="1151914867" sldId="387"/>
            <ac:spMk id="97" creationId="{15756A96-AA20-4F04-89A2-1AAFEEE1E52F}"/>
          </ac:spMkLst>
        </pc:spChg>
        <pc:spChg chg="add mod">
          <ac:chgData name="Emily Rigby" userId="1e147217-0b90-46af-ae25-32c0bc3a243c" providerId="ADAL" clId="{2D054845-4C60-4AA9-AD07-C2A2C38EB319}" dt="2020-06-15T15:09:15.247" v="74" actId="554"/>
          <ac:spMkLst>
            <pc:docMk/>
            <pc:sldMk cId="1151914867" sldId="387"/>
            <ac:spMk id="98" creationId="{48279257-4AFD-4652-9A38-F39F4B5D129F}"/>
          </ac:spMkLst>
        </pc:spChg>
        <pc:spChg chg="add mod">
          <ac:chgData name="Emily Rigby" userId="1e147217-0b90-46af-ae25-32c0bc3a243c" providerId="ADAL" clId="{2D054845-4C60-4AA9-AD07-C2A2C38EB319}" dt="2020-06-15T15:09:15.247" v="74" actId="554"/>
          <ac:spMkLst>
            <pc:docMk/>
            <pc:sldMk cId="1151914867" sldId="387"/>
            <ac:spMk id="99" creationId="{AB1144E7-5BAA-4D6A-9EB6-C73A761383C9}"/>
          </ac:spMkLst>
        </pc:spChg>
        <pc:grpChg chg="del">
          <ac:chgData name="Emily Rigby" userId="1e147217-0b90-46af-ae25-32c0bc3a243c" providerId="ADAL" clId="{2D054845-4C60-4AA9-AD07-C2A2C38EB319}" dt="2020-06-15T15:03:42.832" v="1" actId="478"/>
          <ac:grpSpMkLst>
            <pc:docMk/>
            <pc:sldMk cId="1151914867" sldId="387"/>
            <ac:grpSpMk id="2" creationId="{6062D90C-AC4F-4D83-B7D7-0B1F6B420DD4}"/>
          </ac:grpSpMkLst>
        </pc:grpChg>
        <pc:grpChg chg="del">
          <ac:chgData name="Emily Rigby" userId="1e147217-0b90-46af-ae25-32c0bc3a243c" providerId="ADAL" clId="{2D054845-4C60-4AA9-AD07-C2A2C38EB319}" dt="2020-06-15T15:03:42.832" v="1" actId="478"/>
          <ac:grpSpMkLst>
            <pc:docMk/>
            <pc:sldMk cId="1151914867" sldId="387"/>
            <ac:grpSpMk id="29" creationId="{5F411C14-2295-4174-B64E-2983C1AF2194}"/>
          </ac:grpSpMkLst>
        </pc:grpChg>
        <pc:grpChg chg="del">
          <ac:chgData name="Emily Rigby" userId="1e147217-0b90-46af-ae25-32c0bc3a243c" providerId="ADAL" clId="{2D054845-4C60-4AA9-AD07-C2A2C38EB319}" dt="2020-06-15T15:03:42.832" v="1" actId="478"/>
          <ac:grpSpMkLst>
            <pc:docMk/>
            <pc:sldMk cId="1151914867" sldId="387"/>
            <ac:grpSpMk id="36" creationId="{04893692-5586-44D5-B971-B010657DBDE5}"/>
          </ac:grpSpMkLst>
        </pc:grpChg>
        <pc:grpChg chg="del">
          <ac:chgData name="Emily Rigby" userId="1e147217-0b90-46af-ae25-32c0bc3a243c" providerId="ADAL" clId="{2D054845-4C60-4AA9-AD07-C2A2C38EB319}" dt="2020-06-15T15:03:42.832" v="1" actId="478"/>
          <ac:grpSpMkLst>
            <pc:docMk/>
            <pc:sldMk cId="1151914867" sldId="387"/>
            <ac:grpSpMk id="51" creationId="{69FC95FF-6DD9-4A4B-97A0-BBEDB368E589}"/>
          </ac:grpSpMkLst>
        </pc:grpChg>
        <pc:grpChg chg="del">
          <ac:chgData name="Emily Rigby" userId="1e147217-0b90-46af-ae25-32c0bc3a243c" providerId="ADAL" clId="{2D054845-4C60-4AA9-AD07-C2A2C38EB319}" dt="2020-06-15T15:03:42.832" v="1" actId="478"/>
          <ac:grpSpMkLst>
            <pc:docMk/>
            <pc:sldMk cId="1151914867" sldId="387"/>
            <ac:grpSpMk id="63" creationId="{72AAA0C7-E104-47EE-8FD6-C2621D6BA105}"/>
          </ac:grpSpMkLst>
        </pc:grpChg>
        <pc:grpChg chg="del">
          <ac:chgData name="Emily Rigby" userId="1e147217-0b90-46af-ae25-32c0bc3a243c" providerId="ADAL" clId="{2D054845-4C60-4AA9-AD07-C2A2C38EB319}" dt="2020-06-15T15:03:42.832" v="1" actId="478"/>
          <ac:grpSpMkLst>
            <pc:docMk/>
            <pc:sldMk cId="1151914867" sldId="387"/>
            <ac:grpSpMk id="68" creationId="{F380C705-12DC-4347-9663-9C8DD712CFE4}"/>
          </ac:grpSpMkLst>
        </pc:grpChg>
        <pc:grpChg chg="del">
          <ac:chgData name="Emily Rigby" userId="1e147217-0b90-46af-ae25-32c0bc3a243c" providerId="ADAL" clId="{2D054845-4C60-4AA9-AD07-C2A2C38EB319}" dt="2020-06-15T15:03:42.832" v="1" actId="478"/>
          <ac:grpSpMkLst>
            <pc:docMk/>
            <pc:sldMk cId="1151914867" sldId="387"/>
            <ac:grpSpMk id="82" creationId="{72DA3D8E-0C45-4F7A-A978-255A756DF1DC}"/>
          </ac:grpSpMkLst>
        </pc:grpChg>
        <pc:graphicFrameChg chg="del">
          <ac:chgData name="Emily Rigby" userId="1e147217-0b90-46af-ae25-32c0bc3a243c" providerId="ADAL" clId="{2D054845-4C60-4AA9-AD07-C2A2C38EB319}" dt="2020-06-15T15:03:42.832" v="1" actId="478"/>
          <ac:graphicFrameMkLst>
            <pc:docMk/>
            <pc:sldMk cId="1151914867" sldId="387"/>
            <ac:graphicFrameMk id="7" creationId="{B5AB23A7-2921-C540-827D-385FC9C224F4}"/>
          </ac:graphicFrameMkLst>
        </pc:graphicFrameChg>
        <pc:graphicFrameChg chg="del">
          <ac:chgData name="Emily Rigby" userId="1e147217-0b90-46af-ae25-32c0bc3a243c" providerId="ADAL" clId="{2D054845-4C60-4AA9-AD07-C2A2C38EB319}" dt="2020-06-15T15:03:42.832" v="1" actId="478"/>
          <ac:graphicFrameMkLst>
            <pc:docMk/>
            <pc:sldMk cId="1151914867" sldId="387"/>
            <ac:graphicFrameMk id="41" creationId="{E29B27C4-C26B-4A0D-8450-77EF046FA962}"/>
          </ac:graphicFrameMkLst>
        </pc:graphicFrameChg>
        <pc:graphicFrameChg chg="del">
          <ac:chgData name="Emily Rigby" userId="1e147217-0b90-46af-ae25-32c0bc3a243c" providerId="ADAL" clId="{2D054845-4C60-4AA9-AD07-C2A2C38EB319}" dt="2020-06-15T15:03:42.832" v="1" actId="478"/>
          <ac:graphicFrameMkLst>
            <pc:docMk/>
            <pc:sldMk cId="1151914867" sldId="387"/>
            <ac:graphicFrameMk id="58" creationId="{9B996B6C-31ED-4045-9966-045AFED808C1}"/>
          </ac:graphicFrameMkLst>
        </pc:graphicFrameChg>
        <pc:graphicFrameChg chg="del">
          <ac:chgData name="Emily Rigby" userId="1e147217-0b90-46af-ae25-32c0bc3a243c" providerId="ADAL" clId="{2D054845-4C60-4AA9-AD07-C2A2C38EB319}" dt="2020-06-15T15:03:42.832" v="1" actId="478"/>
          <ac:graphicFrameMkLst>
            <pc:docMk/>
            <pc:sldMk cId="1151914867" sldId="387"/>
            <ac:graphicFrameMk id="60" creationId="{6CEA3DC2-53A6-864B-9BE3-82F9BE5AAC33}"/>
          </ac:graphicFrameMkLst>
        </pc:graphicFrameChg>
        <pc:graphicFrameChg chg="del">
          <ac:chgData name="Emily Rigby" userId="1e147217-0b90-46af-ae25-32c0bc3a243c" providerId="ADAL" clId="{2D054845-4C60-4AA9-AD07-C2A2C38EB319}" dt="2020-06-15T15:03:42.832" v="1" actId="478"/>
          <ac:graphicFrameMkLst>
            <pc:docMk/>
            <pc:sldMk cId="1151914867" sldId="387"/>
            <ac:graphicFrameMk id="61" creationId="{A141E5A6-4586-934B-823A-C43CA36B7E65}"/>
          </ac:graphicFrameMkLst>
        </pc:graphicFrameChg>
        <pc:graphicFrameChg chg="del">
          <ac:chgData name="Emily Rigby" userId="1e147217-0b90-46af-ae25-32c0bc3a243c" providerId="ADAL" clId="{2D054845-4C60-4AA9-AD07-C2A2C38EB319}" dt="2020-06-15T15:03:42.832" v="1" actId="478"/>
          <ac:graphicFrameMkLst>
            <pc:docMk/>
            <pc:sldMk cId="1151914867" sldId="387"/>
            <ac:graphicFrameMk id="62" creationId="{C838E5C8-C3AF-47FD-94B8-0A0A12E8F76A}"/>
          </ac:graphicFrameMkLst>
        </pc:graphicFrameChg>
        <pc:graphicFrameChg chg="del">
          <ac:chgData name="Emily Rigby" userId="1e147217-0b90-46af-ae25-32c0bc3a243c" providerId="ADAL" clId="{2D054845-4C60-4AA9-AD07-C2A2C38EB319}" dt="2020-06-15T15:03:42.832" v="1" actId="478"/>
          <ac:graphicFrameMkLst>
            <pc:docMk/>
            <pc:sldMk cId="1151914867" sldId="387"/>
            <ac:graphicFrameMk id="64" creationId="{E017C124-DA3A-44D2-92DD-DEC9EDDD4D57}"/>
          </ac:graphicFrameMkLst>
        </pc:graphicFrameChg>
        <pc:graphicFrameChg chg="del">
          <ac:chgData name="Emily Rigby" userId="1e147217-0b90-46af-ae25-32c0bc3a243c" providerId="ADAL" clId="{2D054845-4C60-4AA9-AD07-C2A2C38EB319}" dt="2020-06-15T15:03:42.832" v="1" actId="478"/>
          <ac:graphicFrameMkLst>
            <pc:docMk/>
            <pc:sldMk cId="1151914867" sldId="387"/>
            <ac:graphicFrameMk id="81" creationId="{1A4CCDDE-F855-4423-8B64-0EB885200A31}"/>
          </ac:graphicFrameMkLst>
        </pc:graphicFrameChg>
      </pc:sldChg>
      <pc:sldChg chg="add del">
        <pc:chgData name="Emily Rigby" userId="1e147217-0b90-46af-ae25-32c0bc3a243c" providerId="ADAL" clId="{2D054845-4C60-4AA9-AD07-C2A2C38EB319}" dt="2020-06-15T15:09:30.224" v="75" actId="2696"/>
        <pc:sldMkLst>
          <pc:docMk/>
          <pc:sldMk cId="3517838383" sldId="388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63DDA6-D4D0-4322-9B3C-3ADF18CAA286}" type="datetimeFigureOut">
              <a:rPr lang="en-GB" smtClean="0"/>
              <a:t>15/06/2020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E5D9B6-4BA5-4C8D-8BDA-79948A566B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14195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60E751B-C1A2-430B-AEE1-01E11749739A}" type="slidenum">
              <a:rPr lang="en-GB" altLang="en-US" sz="1300" smtClean="0"/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n-GB" altLang="en-US" sz="1300"/>
          </a:p>
        </p:txBody>
      </p:sp>
      <p:sp>
        <p:nvSpPr>
          <p:cNvPr id="409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85988" y="733425"/>
            <a:ext cx="2508250" cy="36226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0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7388" y="4589463"/>
            <a:ext cx="5507037" cy="434816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3796" tIns="41898" rIns="83796" bIns="41898" anchor="ctr"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1004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5157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8819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90977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3076082"/>
            <a:ext cx="5822950" cy="21157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05/02/15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6835AA-8084-4E49-B25F-C4E2C7BD67A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9474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7773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4858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15/06/2020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3625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15/06/2020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3223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15/06/2020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871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15/06/2020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5374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15/06/2020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0174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15/06/2020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764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F71B1A-417D-4BDA-BA72-CE7EB988A151}" type="datetimeFigureOut">
              <a:rPr lang="en-GB" smtClean="0"/>
              <a:t>15/06/2020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8015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0FDE061-0004-425B-B1A6-B638D37265C2}"/>
              </a:ext>
            </a:extLst>
          </p:cNvPr>
          <p:cNvSpPr txBox="1"/>
          <p:nvPr/>
        </p:nvSpPr>
        <p:spPr>
          <a:xfrm>
            <a:off x="4652738" y="980146"/>
            <a:ext cx="720000" cy="396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163FA17E-7589-429E-A8F9-04FDF502E89F}"/>
              </a:ext>
            </a:extLst>
          </p:cNvPr>
          <p:cNvSpPr txBox="1"/>
          <p:nvPr/>
        </p:nvSpPr>
        <p:spPr>
          <a:xfrm>
            <a:off x="4652738" y="1531873"/>
            <a:ext cx="720000" cy="396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263F0BD2-DF91-4CEF-8C3C-B5BD86484F65}"/>
              </a:ext>
            </a:extLst>
          </p:cNvPr>
          <p:cNvSpPr txBox="1"/>
          <p:nvPr/>
        </p:nvSpPr>
        <p:spPr>
          <a:xfrm>
            <a:off x="4652738" y="2083600"/>
            <a:ext cx="720000" cy="396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87FF5DDF-CDAA-4E76-9364-EF093EC09C2A}"/>
              </a:ext>
            </a:extLst>
          </p:cNvPr>
          <p:cNvSpPr txBox="1"/>
          <p:nvPr/>
        </p:nvSpPr>
        <p:spPr>
          <a:xfrm>
            <a:off x="4652738" y="2629540"/>
            <a:ext cx="720000" cy="396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094A046C-D1DA-4B4F-AA3C-FD21F1F0E63A}"/>
              </a:ext>
            </a:extLst>
          </p:cNvPr>
          <p:cNvSpPr txBox="1"/>
          <p:nvPr/>
        </p:nvSpPr>
        <p:spPr>
          <a:xfrm>
            <a:off x="2229771" y="3950984"/>
            <a:ext cx="432000" cy="432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0951B30B-3885-41EF-B2AD-D9BCFD48D383}"/>
              </a:ext>
            </a:extLst>
          </p:cNvPr>
          <p:cNvSpPr txBox="1"/>
          <p:nvPr/>
        </p:nvSpPr>
        <p:spPr>
          <a:xfrm>
            <a:off x="2684919" y="3950984"/>
            <a:ext cx="432000" cy="432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A7A54770-CB8A-48A4-8885-DDB060457DAA}"/>
              </a:ext>
            </a:extLst>
          </p:cNvPr>
          <p:cNvSpPr txBox="1"/>
          <p:nvPr/>
        </p:nvSpPr>
        <p:spPr>
          <a:xfrm>
            <a:off x="1363599" y="4902037"/>
            <a:ext cx="432000" cy="432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73341837-3770-40C5-991A-1A693645C24D}"/>
              </a:ext>
            </a:extLst>
          </p:cNvPr>
          <p:cNvSpPr txBox="1"/>
          <p:nvPr/>
        </p:nvSpPr>
        <p:spPr>
          <a:xfrm>
            <a:off x="5156738" y="3950984"/>
            <a:ext cx="432000" cy="432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FDD690FD-037B-44B6-9F97-0134BC4357A1}"/>
              </a:ext>
            </a:extLst>
          </p:cNvPr>
          <p:cNvSpPr txBox="1"/>
          <p:nvPr/>
        </p:nvSpPr>
        <p:spPr>
          <a:xfrm>
            <a:off x="5588332" y="4411919"/>
            <a:ext cx="432000" cy="432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25A9195E-DDA0-4139-A9D8-BE8CBE26E7DE}"/>
              </a:ext>
            </a:extLst>
          </p:cNvPr>
          <p:cNvSpPr txBox="1"/>
          <p:nvPr/>
        </p:nvSpPr>
        <p:spPr>
          <a:xfrm>
            <a:off x="4297781" y="4902037"/>
            <a:ext cx="432000" cy="432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F4CF3E81-98F5-4776-A8BD-455AC0F992D5}"/>
              </a:ext>
            </a:extLst>
          </p:cNvPr>
          <p:cNvSpPr txBox="1"/>
          <p:nvPr/>
        </p:nvSpPr>
        <p:spPr>
          <a:xfrm>
            <a:off x="1845877" y="8625227"/>
            <a:ext cx="468000" cy="468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ADE0CE66-4339-4B5F-A029-5C7310701369}"/>
              </a:ext>
            </a:extLst>
          </p:cNvPr>
          <p:cNvSpPr txBox="1"/>
          <p:nvPr/>
        </p:nvSpPr>
        <p:spPr>
          <a:xfrm>
            <a:off x="2519138" y="8625227"/>
            <a:ext cx="468000" cy="468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15756A96-AA20-4F04-89A2-1AAFEEE1E52F}"/>
              </a:ext>
            </a:extLst>
          </p:cNvPr>
          <p:cNvSpPr txBox="1"/>
          <p:nvPr/>
        </p:nvSpPr>
        <p:spPr>
          <a:xfrm>
            <a:off x="3195000" y="8625227"/>
            <a:ext cx="468000" cy="468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48279257-4AFD-4652-9A38-F39F4B5D129F}"/>
              </a:ext>
            </a:extLst>
          </p:cNvPr>
          <p:cNvSpPr txBox="1"/>
          <p:nvPr/>
        </p:nvSpPr>
        <p:spPr>
          <a:xfrm>
            <a:off x="3868261" y="8625227"/>
            <a:ext cx="468000" cy="468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AB1144E7-5BAA-4D6A-9EB6-C73A761383C9}"/>
              </a:ext>
            </a:extLst>
          </p:cNvPr>
          <p:cNvSpPr txBox="1"/>
          <p:nvPr/>
        </p:nvSpPr>
        <p:spPr>
          <a:xfrm>
            <a:off x="4544738" y="8625227"/>
            <a:ext cx="468000" cy="468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GB" sz="12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191486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Custom 3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0563C1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28500E97074E9232E002F87A0DA8" ma:contentTypeVersion="12" ma:contentTypeDescription="Create a new document." ma:contentTypeScope="" ma:versionID="8b80b62d45d0cb23f9638cc884eb5b35">
  <xsd:schema xmlns:xsd="http://www.w3.org/2001/XMLSchema" xmlns:xs="http://www.w3.org/2001/XMLSchema" xmlns:p="http://schemas.microsoft.com/office/2006/metadata/properties" xmlns:ns2="86144f90-c7b6-48d0-aae5-f5e9e48cc3df" xmlns:ns3="5c7a0828-c5e4-45f8-a074-18a8fdc88ec6" targetNamespace="http://schemas.microsoft.com/office/2006/metadata/properties" ma:root="true" ma:fieldsID="d8faad84a2e09d1453228295a3d065f1" ns2:_="" ns3:_="">
    <xsd:import namespace="86144f90-c7b6-48d0-aae5-f5e9e48cc3df"/>
    <xsd:import namespace="5c7a0828-c5e4-45f8-a074-18a8fdc88ec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144f90-c7b6-48d0-aae5-f5e9e48cc3d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7a0828-c5e4-45f8-a074-18a8fdc88e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E759B5E-B001-436F-86B7-489A2C6A39DF}">
  <ds:schemaRefs>
    <ds:schemaRef ds:uri="86144f90-c7b6-48d0-aae5-f5e9e48cc3df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purl.org/dc/terms/"/>
    <ds:schemaRef ds:uri="http://schemas.microsoft.com/sharepoint/v3"/>
    <ds:schemaRef ds:uri="http://schemas.openxmlformats.org/package/2006/metadata/core-properties"/>
    <ds:schemaRef ds:uri="http://schemas.microsoft.com/office/2006/documentManagement/types"/>
    <ds:schemaRef ds:uri="0f0ae0ff-29c4-4766-b250-c1a9bee8d430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1BFA0669-9B32-4C93-BEAE-CDD33262B33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DD00DA6-C1D6-49C3-919B-C07B6AE3A06A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10720</TotalTime>
  <Words>1</Words>
  <Application>Microsoft Office PowerPoint</Application>
  <PresentationFormat>A4 Paper (210x297 mm)</PresentationFormat>
  <Paragraphs>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5 Subtracting - Same Decimal Places Worksheet</dc:title>
  <dc:creator>Sian Stebbings</dc:creator>
  <cp:lastModifiedBy>Emily Rigby</cp:lastModifiedBy>
  <cp:revision>29</cp:revision>
  <dcterms:created xsi:type="dcterms:W3CDTF">2018-10-23T11:51:23Z</dcterms:created>
  <dcterms:modified xsi:type="dcterms:W3CDTF">2020-06-15T15:09:33Z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0x0101002E2B28500E97074E9232E002F87A0DA8</vt:lpwstr>
  </property>
  <property fmtid="{D5CDD505-2E9C-101B-9397-08002B2CF9AE}" pid="3" name="TaxKeyword">
    <vt:lpwstr/>
  </property>
  <property fmtid="{D5CDD505-2E9C-101B-9397-08002B2CF9AE}" pid="4" name="AuthorIds_UIVersion_11776">
    <vt:lpwstr>37</vt:lpwstr>
  </property>
  <property fmtid="{D5CDD505-2E9C-101B-9397-08002B2CF9AE}" pid="5" name="AuthorIds_UIVersion_3072">
    <vt:lpwstr>94</vt:lpwstr>
  </property>
  <property fmtid="{D5CDD505-2E9C-101B-9397-08002B2CF9AE}" pid="6" name="AuthorIds_UIVersion_2048">
    <vt:lpwstr>21</vt:lpwstr>
  </property>
</Properties>
</file>