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8AD8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>
        <p:scale>
          <a:sx n="83" d="100"/>
          <a:sy n="83" d="100"/>
        </p:scale>
        <p:origin x="1396" y="-5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E6C7A8-C73B-46C9-A8CB-4F1916B11774}"/>
              </a:ext>
            </a:extLst>
          </p:cNvPr>
          <p:cNvSpPr txBox="1"/>
          <p:nvPr/>
        </p:nvSpPr>
        <p:spPr>
          <a:xfrm>
            <a:off x="1019064" y="106062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9FD6EB-FD39-4218-9396-4B10D9F462FF}"/>
              </a:ext>
            </a:extLst>
          </p:cNvPr>
          <p:cNvSpPr txBox="1"/>
          <p:nvPr/>
        </p:nvSpPr>
        <p:spPr>
          <a:xfrm>
            <a:off x="2462382" y="142062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C3D50F-36C4-47EB-9E01-FAA2FCB70CA3}"/>
              </a:ext>
            </a:extLst>
          </p:cNvPr>
          <p:cNvSpPr txBox="1"/>
          <p:nvPr/>
        </p:nvSpPr>
        <p:spPr>
          <a:xfrm>
            <a:off x="1738803" y="182673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725E9C-0446-46D8-84BE-A9027F52EF36}"/>
              </a:ext>
            </a:extLst>
          </p:cNvPr>
          <p:cNvSpPr txBox="1"/>
          <p:nvPr/>
        </p:nvSpPr>
        <p:spPr>
          <a:xfrm>
            <a:off x="4105838" y="142062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A537AA-9C5B-4A66-9D2B-88B7AA13E9B8}"/>
              </a:ext>
            </a:extLst>
          </p:cNvPr>
          <p:cNvSpPr txBox="1"/>
          <p:nvPr/>
        </p:nvSpPr>
        <p:spPr>
          <a:xfrm>
            <a:off x="5188007" y="142062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5A7A9D-83FF-4830-BB5B-008EB944C942}"/>
              </a:ext>
            </a:extLst>
          </p:cNvPr>
          <p:cNvSpPr txBox="1"/>
          <p:nvPr/>
        </p:nvSpPr>
        <p:spPr>
          <a:xfrm>
            <a:off x="5548007" y="106062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63F832-6298-4A05-9E15-F301E034831E}"/>
              </a:ext>
            </a:extLst>
          </p:cNvPr>
          <p:cNvSpPr txBox="1"/>
          <p:nvPr/>
        </p:nvSpPr>
        <p:spPr>
          <a:xfrm>
            <a:off x="5632399" y="6790488"/>
            <a:ext cx="630087" cy="5170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A46D588-473E-4763-BE21-9C4E74F8480B}"/>
              </a:ext>
            </a:extLst>
          </p:cNvPr>
          <p:cNvSpPr txBox="1"/>
          <p:nvPr/>
        </p:nvSpPr>
        <p:spPr>
          <a:xfrm>
            <a:off x="5632398" y="7596031"/>
            <a:ext cx="630087" cy="5170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FD57BD8-4D56-4684-B6A2-A2D892EE44D1}"/>
              </a:ext>
            </a:extLst>
          </p:cNvPr>
          <p:cNvSpPr txBox="1"/>
          <p:nvPr/>
        </p:nvSpPr>
        <p:spPr>
          <a:xfrm>
            <a:off x="5632398" y="8401574"/>
            <a:ext cx="630087" cy="51702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804B85-1738-4F05-B72D-DA488DD2EE7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11175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Subtracting - Different Decimal Places Worksheet</dc:title>
  <dc:creator>Sian Stebbings</dc:creator>
  <cp:lastModifiedBy>Lisa Mason</cp:lastModifiedBy>
  <cp:revision>29</cp:revision>
  <dcterms:created xsi:type="dcterms:W3CDTF">2018-10-23T11:51:23Z</dcterms:created>
  <dcterms:modified xsi:type="dcterms:W3CDTF">2020-06-11T10:30:42Z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656">
    <vt:lpwstr>253</vt:lpwstr>
  </property>
  <property fmtid="{D5CDD505-2E9C-101B-9397-08002B2CF9AE}" pid="6" name="AuthorIds_UIVersion_2560">
    <vt:lpwstr>176</vt:lpwstr>
  </property>
  <property fmtid="{D5CDD505-2E9C-101B-9397-08002B2CF9AE}" pid="7" name="AuthorIds_UIVersion_2048">
    <vt:lpwstr>176</vt:lpwstr>
  </property>
</Properties>
</file>