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Ho" initials="I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99FF"/>
    <a:srgbClr val="FF00FF"/>
    <a:srgbClr val="FFFF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B9620-A532-4144-99AA-BF5BF39C62FF}" v="19" dt="2020-04-14T06:49:06.202"/>
    <p1510:client id="{77605B72-75FF-431D-B17F-31C066578894}" v="2" dt="2020-04-14T09:00:45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94915" autoAdjust="0"/>
  </p:normalViewPr>
  <p:slideViewPr>
    <p:cSldViewPr snapToGrid="0">
      <p:cViewPr>
        <p:scale>
          <a:sx n="75" d="100"/>
          <a:sy n="75" d="100"/>
        </p:scale>
        <p:origin x="1852" y="-20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A7477BB3-FF8D-4DF7-8663-6DB151F2983A}"/>
    <pc:docChg chg="undo redo custSel addSld delSld modSld">
      <pc:chgData name="Atifa Amini" userId="cc2251fc-5054-49d0-a310-c7af879023f5" providerId="ADAL" clId="{A7477BB3-FF8D-4DF7-8663-6DB151F2983A}" dt="2020-04-14T07:00:52.594" v="253" actId="554"/>
      <pc:docMkLst>
        <pc:docMk/>
      </pc:docMkLst>
      <pc:sldChg chg="addSp delSp modSp setBg">
        <pc:chgData name="Atifa Amini" userId="cc2251fc-5054-49d0-a310-c7af879023f5" providerId="ADAL" clId="{A7477BB3-FF8D-4DF7-8663-6DB151F2983A}" dt="2020-04-14T07:00:52.594" v="253" actId="554"/>
        <pc:sldMkLst>
          <pc:docMk/>
          <pc:sldMk cId="396251690" sldId="392"/>
        </pc:sldMkLst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2" creationId="{08CF4E36-99EF-4C20-8A25-7631A49B8BEF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3" creationId="{6928FACF-EE1B-4507-85E5-A1453B230067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" creationId="{E668FB1D-ED05-4686-BE6F-E36133FAEAAB}"/>
          </ac:spMkLst>
        </pc:spChg>
        <pc:spChg chg="add mod">
          <ac:chgData name="Atifa Amini" userId="cc2251fc-5054-49d0-a310-c7af879023f5" providerId="ADAL" clId="{A7477BB3-FF8D-4DF7-8663-6DB151F2983A}" dt="2020-04-14T06:59:54.563" v="241" actId="552"/>
          <ac:spMkLst>
            <pc:docMk/>
            <pc:sldMk cId="396251690" sldId="392"/>
            <ac:spMk id="6" creationId="{280B6928-4AF1-4E97-9DDD-AF92CB89D302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33" creationId="{4A133B24-71ED-49E3-9BB8-2A9CD30EDC7A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38" creationId="{298F23F3-F99F-4394-95CC-2CE9CFB7027C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39" creationId="{F0C6A737-01A3-4147-B99C-0EB505C47771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0" creationId="{608FCCE6-883E-4B14-A3F6-364F8981636A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2" creationId="{F343420A-972A-4FAF-A5FA-EBA45264F1DA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3" creationId="{A26A43D5-3086-4931-ABFD-F128FB898D64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4" creationId="{5AA648CD-332B-4786-B310-9B831343584F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5" creationId="{E8C06599-3C5F-4005-A089-41557688FCF4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8" creationId="{138C106F-438A-43C9-AEA0-6CFECB76782B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49" creationId="{25B3BE94-B39B-4DFD-801D-1EF0548E46E1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0" creationId="{D5ECD966-A59C-4734-BA41-B35124DD3733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1" creationId="{B1045AAE-C442-4765-B853-CEA19D6E1763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2" creationId="{2221F9AB-2294-4B76-92ED-6036FE858A68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3" creationId="{F7BF88EA-1FCC-411E-9E7D-263636EFFF21}"/>
          </ac:spMkLst>
        </pc:spChg>
        <pc:spChg chg="add mod">
          <ac:chgData name="Atifa Amini" userId="cc2251fc-5054-49d0-a310-c7af879023f5" providerId="ADAL" clId="{A7477BB3-FF8D-4DF7-8663-6DB151F2983A}" dt="2020-04-14T07:00:22.508" v="249" actId="553"/>
          <ac:spMkLst>
            <pc:docMk/>
            <pc:sldMk cId="396251690" sldId="392"/>
            <ac:spMk id="54" creationId="{F1B8D6F9-2140-4842-864A-91BBA718BED2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5" creationId="{B53430E7-8001-48F4-B29C-5932D0C8E2FD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56" creationId="{340E4165-43A2-4AC5-BE8C-E972192EEAB9}"/>
          </ac:spMkLst>
        </pc:spChg>
        <pc:spChg chg="add mod">
          <ac:chgData name="Atifa Amini" userId="cc2251fc-5054-49d0-a310-c7af879023f5" providerId="ADAL" clId="{A7477BB3-FF8D-4DF7-8663-6DB151F2983A}" dt="2020-04-14T07:00:43.290" v="251" actId="554"/>
          <ac:spMkLst>
            <pc:docMk/>
            <pc:sldMk cId="396251690" sldId="392"/>
            <ac:spMk id="59" creationId="{A430914B-68E0-4893-9732-4CDDCB70AAC6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61" creationId="{14586713-3F42-4A95-AAA5-4FBE0BE2F37A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62" creationId="{157E0044-D664-4B9A-BDBA-5EBC8140CC01}"/>
          </ac:spMkLst>
        </pc:spChg>
        <pc:spChg chg="add mod">
          <ac:chgData name="Atifa Amini" userId="cc2251fc-5054-49d0-a310-c7af879023f5" providerId="ADAL" clId="{A7477BB3-FF8D-4DF7-8663-6DB151F2983A}" dt="2020-04-14T07:00:43.290" v="251" actId="554"/>
          <ac:spMkLst>
            <pc:docMk/>
            <pc:sldMk cId="396251690" sldId="392"/>
            <ac:spMk id="63" creationId="{0131723E-DBE3-4837-B8DD-C3C1D71A2529}"/>
          </ac:spMkLst>
        </pc:spChg>
        <pc:spChg chg="del">
          <ac:chgData name="Atifa Amini" userId="cc2251fc-5054-49d0-a310-c7af879023f5" providerId="ADAL" clId="{A7477BB3-FF8D-4DF7-8663-6DB151F2983A}" dt="2020-04-14T06:36:49.959" v="3" actId="478"/>
          <ac:spMkLst>
            <pc:docMk/>
            <pc:sldMk cId="396251690" sldId="392"/>
            <ac:spMk id="64" creationId="{EF2B31E3-E66C-4C68-A9AD-C0BD31FC6133}"/>
          </ac:spMkLst>
        </pc:spChg>
        <pc:spChg chg="add mod">
          <ac:chgData name="Atifa Amini" userId="cc2251fc-5054-49d0-a310-c7af879023f5" providerId="ADAL" clId="{A7477BB3-FF8D-4DF7-8663-6DB151F2983A}" dt="2020-04-14T07:00:48.014" v="252" actId="554"/>
          <ac:spMkLst>
            <pc:docMk/>
            <pc:sldMk cId="396251690" sldId="392"/>
            <ac:spMk id="65" creationId="{B02F9170-0A87-45ED-A776-36AC5BA86E1F}"/>
          </ac:spMkLst>
        </pc:spChg>
        <pc:spChg chg="add mod">
          <ac:chgData name="Atifa Amini" userId="cc2251fc-5054-49d0-a310-c7af879023f5" providerId="ADAL" clId="{A7477BB3-FF8D-4DF7-8663-6DB151F2983A}" dt="2020-04-14T07:00:48.014" v="252" actId="554"/>
          <ac:spMkLst>
            <pc:docMk/>
            <pc:sldMk cId="396251690" sldId="392"/>
            <ac:spMk id="67" creationId="{AD50568C-7CC0-4BC8-8860-A3ABE6ECC749}"/>
          </ac:spMkLst>
        </pc:spChg>
        <pc:spChg chg="add mod">
          <ac:chgData name="Atifa Amini" userId="cc2251fc-5054-49d0-a310-c7af879023f5" providerId="ADAL" clId="{A7477BB3-FF8D-4DF7-8663-6DB151F2983A}" dt="2020-04-14T07:00:52.594" v="253" actId="554"/>
          <ac:spMkLst>
            <pc:docMk/>
            <pc:sldMk cId="396251690" sldId="392"/>
            <ac:spMk id="69" creationId="{2AADF179-FCD2-4B07-9469-84C60AC0E53F}"/>
          </ac:spMkLst>
        </pc:spChg>
        <pc:spChg chg="add mod">
          <ac:chgData name="Atifa Amini" userId="cc2251fc-5054-49d0-a310-c7af879023f5" providerId="ADAL" clId="{A7477BB3-FF8D-4DF7-8663-6DB151F2983A}" dt="2020-04-14T07:00:52.594" v="253" actId="554"/>
          <ac:spMkLst>
            <pc:docMk/>
            <pc:sldMk cId="396251690" sldId="392"/>
            <ac:spMk id="70" creationId="{5A3D5F68-1F42-47BB-AE15-07FF0E3E8A41}"/>
          </ac:spMkLst>
        </pc:spChg>
        <pc:spChg chg="add mod">
          <ac:chgData name="Atifa Amini" userId="cc2251fc-5054-49d0-a310-c7af879023f5" providerId="ADAL" clId="{A7477BB3-FF8D-4DF7-8663-6DB151F2983A}" dt="2020-04-14T06:55:17.367" v="227" actId="14100"/>
          <ac:spMkLst>
            <pc:docMk/>
            <pc:sldMk cId="396251690" sldId="392"/>
            <ac:spMk id="71" creationId="{1A7806F8-934F-4846-8419-2E2777EB71BA}"/>
          </ac:spMkLst>
        </pc:spChg>
        <pc:spChg chg="add del">
          <ac:chgData name="Atifa Amini" userId="cc2251fc-5054-49d0-a310-c7af879023f5" providerId="ADAL" clId="{A7477BB3-FF8D-4DF7-8663-6DB151F2983A}" dt="2020-04-14T06:46:21.349" v="97"/>
          <ac:spMkLst>
            <pc:docMk/>
            <pc:sldMk cId="396251690" sldId="392"/>
            <ac:spMk id="72" creationId="{0BF20FF7-2F57-45F2-A4A4-64BAD5B2E6E2}"/>
          </ac:spMkLst>
        </pc:spChg>
        <pc:grpChg chg="del">
          <ac:chgData name="Atifa Amini" userId="cc2251fc-5054-49d0-a310-c7af879023f5" providerId="ADAL" clId="{A7477BB3-FF8D-4DF7-8663-6DB151F2983A}" dt="2020-04-14T06:36:56.777" v="4" actId="478"/>
          <ac:grpSpMkLst>
            <pc:docMk/>
            <pc:sldMk cId="396251690" sldId="392"/>
            <ac:grpSpMk id="57" creationId="{CBDF2FF3-CC07-4DB6-9D0D-ED9609007450}"/>
          </ac:grpSpMkLst>
        </pc:grp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34" creationId="{737447DF-EAFF-47D9-A9C4-65D79C7AB725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35" creationId="{86375040-B2D8-4D20-9307-CC2F0A5F9CC8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36" creationId="{B19E94D4-F1E3-4D2E-9081-EE47A7AE9632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37" creationId="{68AD97D8-1FC9-4586-B523-76B8713A4600}"/>
          </ac:graphicFrameMkLst>
        </pc:graphicFrameChg>
        <pc:graphicFrameChg chg="add 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46" creationId="{A5317A87-F405-441F-B748-D15C38AAAEAE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47" creationId="{D2377A89-8D0F-40B9-8E1D-C8797C3ABEAA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82" creationId="{AA6E0173-842F-4C67-82D3-C3435C1E63DC}"/>
          </ac:graphicFrameMkLst>
        </pc:graphicFrameChg>
        <pc:graphicFrameChg chg="del">
          <ac:chgData name="Atifa Amini" userId="cc2251fc-5054-49d0-a310-c7af879023f5" providerId="ADAL" clId="{A7477BB3-FF8D-4DF7-8663-6DB151F2983A}" dt="2020-04-14T06:36:49.959" v="3" actId="478"/>
          <ac:graphicFrameMkLst>
            <pc:docMk/>
            <pc:sldMk cId="396251690" sldId="392"/>
            <ac:graphicFrameMk id="83" creationId="{9EF66791-7F8F-4664-B77B-C444DBDBA1AA}"/>
          </ac:graphicFrameMkLst>
        </pc:graphicFrameChg>
        <pc:picChg chg="del">
          <ac:chgData name="Atifa Amini" userId="cc2251fc-5054-49d0-a310-c7af879023f5" providerId="ADAL" clId="{A7477BB3-FF8D-4DF7-8663-6DB151F2983A}" dt="2020-04-14T06:36:49.959" v="3" actId="478"/>
          <ac:picMkLst>
            <pc:docMk/>
            <pc:sldMk cId="396251690" sldId="392"/>
            <ac:picMk id="86" creationId="{428500AC-51CE-49AD-8894-E6DB4BF25E83}"/>
          </ac:picMkLst>
        </pc:picChg>
      </pc:sldChg>
      <pc:sldChg chg="add del">
        <pc:chgData name="Atifa Amini" userId="cc2251fc-5054-49d0-a310-c7af879023f5" providerId="ADAL" clId="{A7477BB3-FF8D-4DF7-8663-6DB151F2983A}" dt="2020-04-14T06:55:47.279" v="229" actId="47"/>
        <pc:sldMkLst>
          <pc:docMk/>
          <pc:sldMk cId="1410250649" sldId="393"/>
        </pc:sldMkLst>
      </pc:sldChg>
    </pc:docChg>
  </pc:docChgLst>
  <pc:docChgLst>
    <pc:chgData name="Siàn Stebbings" userId="e14ea2a2-07d0-4302-97b9-16dc822a37cc" providerId="ADAL" clId="{77605B72-75FF-431D-B17F-31C066578894}"/>
    <pc:docChg chg="modSld">
      <pc:chgData name="Siàn Stebbings" userId="e14ea2a2-07d0-4302-97b9-16dc822a37cc" providerId="ADAL" clId="{77605B72-75FF-431D-B17F-31C066578894}" dt="2020-04-14T09:02:14.163" v="14" actId="1038"/>
      <pc:docMkLst>
        <pc:docMk/>
      </pc:docMkLst>
      <pc:sldChg chg="modSp mod setBg">
        <pc:chgData name="Siàn Stebbings" userId="e14ea2a2-07d0-4302-97b9-16dc822a37cc" providerId="ADAL" clId="{77605B72-75FF-431D-B17F-31C066578894}" dt="2020-04-14T09:02:14.163" v="14" actId="1038"/>
        <pc:sldMkLst>
          <pc:docMk/>
          <pc:sldMk cId="396251690" sldId="392"/>
        </pc:sldMkLst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6" creationId="{280B6928-4AF1-4E97-9DDD-AF92CB89D302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54" creationId="{F1B8D6F9-2140-4842-864A-91BBA718BED2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59" creationId="{A430914B-68E0-4893-9732-4CDDCB70AAC6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63" creationId="{0131723E-DBE3-4837-B8DD-C3C1D71A2529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65" creationId="{B02F9170-0A87-45ED-A776-36AC5BA86E1F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67" creationId="{AD50568C-7CC0-4BC8-8860-A3ABE6ECC749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69" creationId="{2AADF179-FCD2-4B07-9469-84C60AC0E53F}"/>
          </ac:spMkLst>
        </pc:spChg>
        <pc:spChg chg="mod">
          <ac:chgData name="Siàn Stebbings" userId="e14ea2a2-07d0-4302-97b9-16dc822a37cc" providerId="ADAL" clId="{77605B72-75FF-431D-B17F-31C066578894}" dt="2020-04-14T09:01:06.747" v="4" actId="3064"/>
          <ac:spMkLst>
            <pc:docMk/>
            <pc:sldMk cId="396251690" sldId="392"/>
            <ac:spMk id="70" creationId="{5A3D5F68-1F42-47BB-AE15-07FF0E3E8A41}"/>
          </ac:spMkLst>
        </pc:spChg>
        <pc:spChg chg="mod">
          <ac:chgData name="Siàn Stebbings" userId="e14ea2a2-07d0-4302-97b9-16dc822a37cc" providerId="ADAL" clId="{77605B72-75FF-431D-B17F-31C066578894}" dt="2020-04-14T09:02:14.163" v="14" actId="1038"/>
          <ac:spMkLst>
            <pc:docMk/>
            <pc:sldMk cId="396251690" sldId="392"/>
            <ac:spMk id="71" creationId="{1A7806F8-934F-4846-8419-2E2777EB7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6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0B6928-4AF1-4E97-9DDD-AF92CB89D302}"/>
              </a:ext>
            </a:extLst>
          </p:cNvPr>
          <p:cNvSpPr txBox="1"/>
          <p:nvPr/>
        </p:nvSpPr>
        <p:spPr>
          <a:xfrm>
            <a:off x="2889528" y="11657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B8D6F9-2140-4842-864A-91BBA718BED2}"/>
              </a:ext>
            </a:extLst>
          </p:cNvPr>
          <p:cNvSpPr txBox="1"/>
          <p:nvPr/>
        </p:nvSpPr>
        <p:spPr>
          <a:xfrm>
            <a:off x="6101870" y="116570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30914B-68E0-4893-9732-4CDDCB70AAC6}"/>
              </a:ext>
            </a:extLst>
          </p:cNvPr>
          <p:cNvSpPr txBox="1"/>
          <p:nvPr/>
        </p:nvSpPr>
        <p:spPr>
          <a:xfrm>
            <a:off x="2889528" y="244232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131723E-DBE3-4837-B8DD-C3C1D71A2529}"/>
              </a:ext>
            </a:extLst>
          </p:cNvPr>
          <p:cNvSpPr txBox="1"/>
          <p:nvPr/>
        </p:nvSpPr>
        <p:spPr>
          <a:xfrm>
            <a:off x="6101870" y="244232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2F9170-0A87-45ED-A776-36AC5BA86E1F}"/>
              </a:ext>
            </a:extLst>
          </p:cNvPr>
          <p:cNvSpPr txBox="1"/>
          <p:nvPr/>
        </p:nvSpPr>
        <p:spPr>
          <a:xfrm>
            <a:off x="2889528" y="411566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50568C-7CC0-4BC8-8860-A3ABE6ECC749}"/>
              </a:ext>
            </a:extLst>
          </p:cNvPr>
          <p:cNvSpPr txBox="1"/>
          <p:nvPr/>
        </p:nvSpPr>
        <p:spPr>
          <a:xfrm>
            <a:off x="6101870" y="411566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AADF179-FCD2-4B07-9469-84C60AC0E53F}"/>
              </a:ext>
            </a:extLst>
          </p:cNvPr>
          <p:cNvSpPr txBox="1"/>
          <p:nvPr/>
        </p:nvSpPr>
        <p:spPr>
          <a:xfrm>
            <a:off x="2889528" y="5471511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3D5F68-1F42-47BB-AE15-07FF0E3E8A41}"/>
              </a:ext>
            </a:extLst>
          </p:cNvPr>
          <p:cNvSpPr txBox="1"/>
          <p:nvPr/>
        </p:nvSpPr>
        <p:spPr>
          <a:xfrm>
            <a:off x="6101870" y="5471511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A7806F8-934F-4846-8419-2E2777EB71BA}"/>
              </a:ext>
            </a:extLst>
          </p:cNvPr>
          <p:cNvSpPr txBox="1"/>
          <p:nvPr/>
        </p:nvSpPr>
        <p:spPr>
          <a:xfrm>
            <a:off x="4308529" y="6403524"/>
            <a:ext cx="2339724" cy="27542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1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862A38-0355-4CA4-8E45-94F3FB322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18301</TotalTime>
  <Words>1</Words>
  <Application>Microsoft Office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Subtract More than 4 Digits Worksheet</dc:title>
  <dc:creator>Sian Stebbings</dc:creator>
  <cp:lastModifiedBy>Sian Stebbings</cp:lastModifiedBy>
  <cp:revision>563</cp:revision>
  <dcterms:created xsi:type="dcterms:W3CDTF">2018-10-23T11:51:23Z</dcterms:created>
  <dcterms:modified xsi:type="dcterms:W3CDTF">2020-04-14T09:02:16Z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