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2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07BD19-86BA-4A5C-BAF5-EF53493399A3}" v="40" dt="2020-04-23T13:30:45.0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4"/>
    <p:restoredTop sz="93817" autoAdjust="0"/>
  </p:normalViewPr>
  <p:slideViewPr>
    <p:cSldViewPr snapToGrid="0">
      <p:cViewPr>
        <p:scale>
          <a:sx n="108" d="100"/>
          <a:sy n="108" d="100"/>
        </p:scale>
        <p:origin x="960" y="-19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3F07BD19-86BA-4A5C-BAF5-EF53493399A3}"/>
    <pc:docChg chg="undo custSel addSld delSld modSld">
      <pc:chgData name="Atifa Amini" userId="cc2251fc-5054-49d0-a310-c7af879023f5" providerId="ADAL" clId="{3F07BD19-86BA-4A5C-BAF5-EF53493399A3}" dt="2020-04-23T13:32:51.743" v="269" actId="1035"/>
      <pc:docMkLst>
        <pc:docMk/>
      </pc:docMkLst>
      <pc:sldChg chg="add del">
        <pc:chgData name="Atifa Amini" userId="cc2251fc-5054-49d0-a310-c7af879023f5" providerId="ADAL" clId="{3F07BD19-86BA-4A5C-BAF5-EF53493399A3}" dt="2020-04-23T13:21:38.392" v="104" actId="47"/>
        <pc:sldMkLst>
          <pc:docMk/>
          <pc:sldMk cId="2006413955" sldId="390"/>
        </pc:sldMkLst>
      </pc:sldChg>
      <pc:sldChg chg="add del">
        <pc:chgData name="Atifa Amini" userId="cc2251fc-5054-49d0-a310-c7af879023f5" providerId="ADAL" clId="{3F07BD19-86BA-4A5C-BAF5-EF53493399A3}" dt="2020-04-23T13:30:50.792" v="227" actId="47"/>
        <pc:sldMkLst>
          <pc:docMk/>
          <pc:sldMk cId="3265488224" sldId="390"/>
        </pc:sldMkLst>
      </pc:sldChg>
      <pc:sldChg chg="addSp delSp modSp add del setBg">
        <pc:chgData name="Atifa Amini" userId="cc2251fc-5054-49d0-a310-c7af879023f5" providerId="ADAL" clId="{3F07BD19-86BA-4A5C-BAF5-EF53493399A3}" dt="2020-04-23T13:26:57.279" v="139" actId="47"/>
        <pc:sldMkLst>
          <pc:docMk/>
          <pc:sldMk cId="3118955827" sldId="391"/>
        </pc:sldMkLst>
        <pc:spChg chg="add del">
          <ac:chgData name="Atifa Amini" userId="cc2251fc-5054-49d0-a310-c7af879023f5" providerId="ADAL" clId="{3F07BD19-86BA-4A5C-BAF5-EF53493399A3}" dt="2020-04-23T13:14:42.272" v="12" actId="478"/>
          <ac:spMkLst>
            <pc:docMk/>
            <pc:sldMk cId="3118955827" sldId="391"/>
            <ac:spMk id="2" creationId="{9033BA2C-D9B9-4BAD-ADD3-123F985CFEBB}"/>
          </ac:spMkLst>
        </pc:spChg>
        <pc:spChg chg="add del mod">
          <ac:chgData name="Atifa Amini" userId="cc2251fc-5054-49d0-a310-c7af879023f5" providerId="ADAL" clId="{3F07BD19-86BA-4A5C-BAF5-EF53493399A3}" dt="2020-04-23T13:26:48.513" v="137" actId="478"/>
          <ac:spMkLst>
            <pc:docMk/>
            <pc:sldMk cId="3118955827" sldId="391"/>
            <ac:spMk id="3" creationId="{9C90C18A-900C-484C-B67A-A9C9A978A964}"/>
          </ac:spMkLst>
        </pc:spChg>
        <pc:spChg chg="add del">
          <ac:chgData name="Atifa Amini" userId="cc2251fc-5054-49d0-a310-c7af879023f5" providerId="ADAL" clId="{3F07BD19-86BA-4A5C-BAF5-EF53493399A3}" dt="2020-04-23T13:14:42.272" v="12" actId="478"/>
          <ac:spMkLst>
            <pc:docMk/>
            <pc:sldMk cId="3118955827" sldId="391"/>
            <ac:spMk id="6" creationId="{F448DE36-4EC0-49B3-83C3-65E8011C4FEE}"/>
          </ac:spMkLst>
        </pc:spChg>
        <pc:spChg chg="add del">
          <ac:chgData name="Atifa Amini" userId="cc2251fc-5054-49d0-a310-c7af879023f5" providerId="ADAL" clId="{3F07BD19-86BA-4A5C-BAF5-EF53493399A3}" dt="2020-04-23T13:14:42.272" v="12" actId="478"/>
          <ac:spMkLst>
            <pc:docMk/>
            <pc:sldMk cId="3118955827" sldId="391"/>
            <ac:spMk id="35" creationId="{04FA4B93-BEDE-4879-BDE1-E452C8ABC49E}"/>
          </ac:spMkLst>
        </pc:spChg>
        <pc:spChg chg="add del">
          <ac:chgData name="Atifa Amini" userId="cc2251fc-5054-49d0-a310-c7af879023f5" providerId="ADAL" clId="{3F07BD19-86BA-4A5C-BAF5-EF53493399A3}" dt="2020-04-23T13:14:42.272" v="12" actId="478"/>
          <ac:spMkLst>
            <pc:docMk/>
            <pc:sldMk cId="3118955827" sldId="391"/>
            <ac:spMk id="36" creationId="{C4B723B9-1D1C-4C20-A230-5192C67F2A6D}"/>
          </ac:spMkLst>
        </pc:spChg>
        <pc:spChg chg="add del">
          <ac:chgData name="Atifa Amini" userId="cc2251fc-5054-49d0-a310-c7af879023f5" providerId="ADAL" clId="{3F07BD19-86BA-4A5C-BAF5-EF53493399A3}" dt="2020-04-23T13:14:42.272" v="12" actId="478"/>
          <ac:spMkLst>
            <pc:docMk/>
            <pc:sldMk cId="3118955827" sldId="391"/>
            <ac:spMk id="47" creationId="{BB48C1CC-FC77-4FAE-9E63-7CA7C0CDAA33}"/>
          </ac:spMkLst>
        </pc:spChg>
        <pc:spChg chg="add del">
          <ac:chgData name="Atifa Amini" userId="cc2251fc-5054-49d0-a310-c7af879023f5" providerId="ADAL" clId="{3F07BD19-86BA-4A5C-BAF5-EF53493399A3}" dt="2020-04-23T13:14:42.272" v="12" actId="478"/>
          <ac:spMkLst>
            <pc:docMk/>
            <pc:sldMk cId="3118955827" sldId="391"/>
            <ac:spMk id="49" creationId="{DFD4FADE-303F-4D5A-A3E5-F0E139C731F0}"/>
          </ac:spMkLst>
        </pc:spChg>
        <pc:spChg chg="add del">
          <ac:chgData name="Atifa Amini" userId="cc2251fc-5054-49d0-a310-c7af879023f5" providerId="ADAL" clId="{3F07BD19-86BA-4A5C-BAF5-EF53493399A3}" dt="2020-04-23T13:14:42.272" v="12" actId="478"/>
          <ac:spMkLst>
            <pc:docMk/>
            <pc:sldMk cId="3118955827" sldId="391"/>
            <ac:spMk id="50" creationId="{1FACF5CC-85F4-4235-BC6C-90671F9994F6}"/>
          </ac:spMkLst>
        </pc:spChg>
        <pc:spChg chg="add del">
          <ac:chgData name="Atifa Amini" userId="cc2251fc-5054-49d0-a310-c7af879023f5" providerId="ADAL" clId="{3F07BD19-86BA-4A5C-BAF5-EF53493399A3}" dt="2020-04-23T13:14:42.272" v="12" actId="478"/>
          <ac:spMkLst>
            <pc:docMk/>
            <pc:sldMk cId="3118955827" sldId="391"/>
            <ac:spMk id="65" creationId="{384B14D3-5CBF-44FF-8C94-A8EDCC091934}"/>
          </ac:spMkLst>
        </pc:spChg>
        <pc:spChg chg="add del mod">
          <ac:chgData name="Atifa Amini" userId="cc2251fc-5054-49d0-a310-c7af879023f5" providerId="ADAL" clId="{3F07BD19-86BA-4A5C-BAF5-EF53493399A3}" dt="2020-04-23T13:20:11.401" v="71" actId="478"/>
          <ac:spMkLst>
            <pc:docMk/>
            <pc:sldMk cId="3118955827" sldId="391"/>
            <ac:spMk id="67" creationId="{1AFC46BA-C692-4DED-B1DD-848E440C3124}"/>
          </ac:spMkLst>
        </pc:spChg>
        <pc:spChg chg="add del mod">
          <ac:chgData name="Atifa Amini" userId="cc2251fc-5054-49d0-a310-c7af879023f5" providerId="ADAL" clId="{3F07BD19-86BA-4A5C-BAF5-EF53493399A3}" dt="2020-04-23T13:20:19.833" v="77" actId="478"/>
          <ac:spMkLst>
            <pc:docMk/>
            <pc:sldMk cId="3118955827" sldId="391"/>
            <ac:spMk id="69" creationId="{C16CDF07-DB34-41CD-9CB5-CCD576805F2D}"/>
          </ac:spMkLst>
        </pc:spChg>
        <pc:spChg chg="add del mod">
          <ac:chgData name="Atifa Amini" userId="cc2251fc-5054-49d0-a310-c7af879023f5" providerId="ADAL" clId="{3F07BD19-86BA-4A5C-BAF5-EF53493399A3}" dt="2020-04-23T13:26:48.513" v="137" actId="478"/>
          <ac:spMkLst>
            <pc:docMk/>
            <pc:sldMk cId="3118955827" sldId="391"/>
            <ac:spMk id="71" creationId="{9917F41E-6B40-4ADB-84E9-4AD80CC42879}"/>
          </ac:spMkLst>
        </pc:spChg>
        <pc:spChg chg="add del">
          <ac:chgData name="Atifa Amini" userId="cc2251fc-5054-49d0-a310-c7af879023f5" providerId="ADAL" clId="{3F07BD19-86BA-4A5C-BAF5-EF53493399A3}" dt="2020-04-23T13:14:42.272" v="12" actId="478"/>
          <ac:spMkLst>
            <pc:docMk/>
            <pc:sldMk cId="3118955827" sldId="391"/>
            <ac:spMk id="81" creationId="{0B012E9B-E0C2-4445-BB8D-EC6114291916}"/>
          </ac:spMkLst>
        </pc:spChg>
        <pc:spChg chg="add del mod">
          <ac:chgData name="Atifa Amini" userId="cc2251fc-5054-49d0-a310-c7af879023f5" providerId="ADAL" clId="{3F07BD19-86BA-4A5C-BAF5-EF53493399A3}" dt="2020-04-23T13:26:48.513" v="137" actId="478"/>
          <ac:spMkLst>
            <pc:docMk/>
            <pc:sldMk cId="3118955827" sldId="391"/>
            <ac:spMk id="83" creationId="{58E23209-E0DF-4D8D-9632-A40CADA8E497}"/>
          </ac:spMkLst>
        </pc:spChg>
        <pc:spChg chg="add del mod">
          <ac:chgData name="Atifa Amini" userId="cc2251fc-5054-49d0-a310-c7af879023f5" providerId="ADAL" clId="{3F07BD19-86BA-4A5C-BAF5-EF53493399A3}" dt="2020-04-23T13:26:48.513" v="137" actId="478"/>
          <ac:spMkLst>
            <pc:docMk/>
            <pc:sldMk cId="3118955827" sldId="391"/>
            <ac:spMk id="84" creationId="{FB0ED73D-E811-47BD-A150-2B75818CB35D}"/>
          </ac:spMkLst>
        </pc:spChg>
        <pc:spChg chg="add del">
          <ac:chgData name="Atifa Amini" userId="cc2251fc-5054-49d0-a310-c7af879023f5" providerId="ADAL" clId="{3F07BD19-86BA-4A5C-BAF5-EF53493399A3}" dt="2020-04-23T13:14:42.272" v="12" actId="478"/>
          <ac:spMkLst>
            <pc:docMk/>
            <pc:sldMk cId="3118955827" sldId="391"/>
            <ac:spMk id="86" creationId="{C99CCCBD-EC12-49F9-A831-5AC3EDDB3445}"/>
          </ac:spMkLst>
        </pc:spChg>
        <pc:spChg chg="add del">
          <ac:chgData name="Atifa Amini" userId="cc2251fc-5054-49d0-a310-c7af879023f5" providerId="ADAL" clId="{3F07BD19-86BA-4A5C-BAF5-EF53493399A3}" dt="2020-04-23T13:14:42.272" v="12" actId="478"/>
          <ac:spMkLst>
            <pc:docMk/>
            <pc:sldMk cId="3118955827" sldId="391"/>
            <ac:spMk id="87" creationId="{791C4CBA-6F35-46A2-9175-B1D5006E3C29}"/>
          </ac:spMkLst>
        </pc:spChg>
        <pc:spChg chg="add del">
          <ac:chgData name="Atifa Amini" userId="cc2251fc-5054-49d0-a310-c7af879023f5" providerId="ADAL" clId="{3F07BD19-86BA-4A5C-BAF5-EF53493399A3}" dt="2020-04-23T13:14:42.272" v="12" actId="478"/>
          <ac:spMkLst>
            <pc:docMk/>
            <pc:sldMk cId="3118955827" sldId="391"/>
            <ac:spMk id="88" creationId="{A9B67482-37FC-4758-B332-1C9BA0F19DAA}"/>
          </ac:spMkLst>
        </pc:spChg>
        <pc:spChg chg="add del">
          <ac:chgData name="Atifa Amini" userId="cc2251fc-5054-49d0-a310-c7af879023f5" providerId="ADAL" clId="{3F07BD19-86BA-4A5C-BAF5-EF53493399A3}" dt="2020-04-23T13:14:42.272" v="12" actId="478"/>
          <ac:spMkLst>
            <pc:docMk/>
            <pc:sldMk cId="3118955827" sldId="391"/>
            <ac:spMk id="89" creationId="{FEABA509-E6FF-439F-A284-0B9F917FA20E}"/>
          </ac:spMkLst>
        </pc:spChg>
        <pc:grpChg chg="add del">
          <ac:chgData name="Atifa Amini" userId="cc2251fc-5054-49d0-a310-c7af879023f5" providerId="ADAL" clId="{3F07BD19-86BA-4A5C-BAF5-EF53493399A3}" dt="2020-04-23T13:14:42.272" v="12" actId="478"/>
          <ac:grpSpMkLst>
            <pc:docMk/>
            <pc:sldMk cId="3118955827" sldId="391"/>
            <ac:grpSpMk id="5" creationId="{E485C58E-819B-42A1-9362-C099ECD7D77A}"/>
          </ac:grpSpMkLst>
        </pc:grpChg>
        <pc:grpChg chg="add del">
          <ac:chgData name="Atifa Amini" userId="cc2251fc-5054-49d0-a310-c7af879023f5" providerId="ADAL" clId="{3F07BD19-86BA-4A5C-BAF5-EF53493399A3}" dt="2020-04-23T13:14:42.272" v="12" actId="478"/>
          <ac:grpSpMkLst>
            <pc:docMk/>
            <pc:sldMk cId="3118955827" sldId="391"/>
            <ac:grpSpMk id="82" creationId="{261076CF-4EF9-4E05-8E55-5B5DC64112C2}"/>
          </ac:grpSpMkLst>
        </pc:grpChg>
        <pc:grpChg chg="add del">
          <ac:chgData name="Atifa Amini" userId="cc2251fc-5054-49d0-a310-c7af879023f5" providerId="ADAL" clId="{3F07BD19-86BA-4A5C-BAF5-EF53493399A3}" dt="2020-04-23T13:14:42.272" v="12" actId="478"/>
          <ac:grpSpMkLst>
            <pc:docMk/>
            <pc:sldMk cId="3118955827" sldId="391"/>
            <ac:grpSpMk id="90" creationId="{59C17EC6-BB9E-4577-B2E6-38B1D4882569}"/>
          </ac:grpSpMkLst>
        </pc:grpChg>
        <pc:graphicFrameChg chg="add del">
          <ac:chgData name="Atifa Amini" userId="cc2251fc-5054-49d0-a310-c7af879023f5" providerId="ADAL" clId="{3F07BD19-86BA-4A5C-BAF5-EF53493399A3}" dt="2020-04-23T13:14:42.272" v="12" actId="478"/>
          <ac:graphicFrameMkLst>
            <pc:docMk/>
            <pc:sldMk cId="3118955827" sldId="391"/>
            <ac:graphicFrameMk id="8" creationId="{34E66DD8-734E-40DC-8326-15F5C3483A2E}"/>
          </ac:graphicFrameMkLst>
        </pc:graphicFrameChg>
        <pc:graphicFrameChg chg="add del">
          <ac:chgData name="Atifa Amini" userId="cc2251fc-5054-49d0-a310-c7af879023f5" providerId="ADAL" clId="{3F07BD19-86BA-4A5C-BAF5-EF53493399A3}" dt="2020-04-23T13:14:42.272" v="12" actId="478"/>
          <ac:graphicFrameMkLst>
            <pc:docMk/>
            <pc:sldMk cId="3118955827" sldId="391"/>
            <ac:graphicFrameMk id="33" creationId="{0D1C481A-7097-48B0-8B8F-6DE1A05B2A0D}"/>
          </ac:graphicFrameMkLst>
        </pc:graphicFrameChg>
        <pc:graphicFrameChg chg="add del">
          <ac:chgData name="Atifa Amini" userId="cc2251fc-5054-49d0-a310-c7af879023f5" providerId="ADAL" clId="{3F07BD19-86BA-4A5C-BAF5-EF53493399A3}" dt="2020-04-23T13:14:42.272" v="12" actId="478"/>
          <ac:graphicFrameMkLst>
            <pc:docMk/>
            <pc:sldMk cId="3118955827" sldId="391"/>
            <ac:graphicFrameMk id="34" creationId="{1B9C2397-4753-4154-AAA9-FF78E36E3F48}"/>
          </ac:graphicFrameMkLst>
        </pc:graphicFrameChg>
        <pc:graphicFrameChg chg="add del">
          <ac:chgData name="Atifa Amini" userId="cc2251fc-5054-49d0-a310-c7af879023f5" providerId="ADAL" clId="{3F07BD19-86BA-4A5C-BAF5-EF53493399A3}" dt="2020-04-23T13:14:42.272" v="12" actId="478"/>
          <ac:graphicFrameMkLst>
            <pc:docMk/>
            <pc:sldMk cId="3118955827" sldId="391"/>
            <ac:graphicFrameMk id="41" creationId="{E29B27C4-C26B-4A0D-8450-77EF046FA962}"/>
          </ac:graphicFrameMkLst>
        </pc:graphicFrameChg>
        <pc:picChg chg="add del">
          <ac:chgData name="Atifa Amini" userId="cc2251fc-5054-49d0-a310-c7af879023f5" providerId="ADAL" clId="{3F07BD19-86BA-4A5C-BAF5-EF53493399A3}" dt="2020-04-23T13:14:42.272" v="12" actId="478"/>
          <ac:picMkLst>
            <pc:docMk/>
            <pc:sldMk cId="3118955827" sldId="391"/>
            <ac:picMk id="45" creationId="{1EA7E850-8C65-4747-869E-B1AA01763D0B}"/>
          </ac:picMkLst>
        </pc:picChg>
        <pc:picChg chg="add del">
          <ac:chgData name="Atifa Amini" userId="cc2251fc-5054-49d0-a310-c7af879023f5" providerId="ADAL" clId="{3F07BD19-86BA-4A5C-BAF5-EF53493399A3}" dt="2020-04-23T13:14:42.272" v="12" actId="478"/>
          <ac:picMkLst>
            <pc:docMk/>
            <pc:sldMk cId="3118955827" sldId="391"/>
            <ac:picMk id="46" creationId="{5BEF0E63-88F1-438F-9C59-C7A172917AC8}"/>
          </ac:picMkLst>
        </pc:picChg>
      </pc:sldChg>
      <pc:sldChg chg="addSp delSp modSp add del">
        <pc:chgData name="Atifa Amini" userId="cc2251fc-5054-49d0-a310-c7af879023f5" providerId="ADAL" clId="{3F07BD19-86BA-4A5C-BAF5-EF53493399A3}" dt="2020-04-23T13:21:42.312" v="105" actId="47"/>
        <pc:sldMkLst>
          <pc:docMk/>
          <pc:sldMk cId="930730517" sldId="392"/>
        </pc:sldMkLst>
        <pc:spChg chg="add del mod">
          <ac:chgData name="Atifa Amini" userId="cc2251fc-5054-49d0-a310-c7af879023f5" providerId="ADAL" clId="{3F07BD19-86BA-4A5C-BAF5-EF53493399A3}" dt="2020-04-23T13:15:53.832" v="19" actId="47"/>
          <ac:spMkLst>
            <pc:docMk/>
            <pc:sldMk cId="930730517" sldId="392"/>
            <ac:spMk id="3" creationId="{112C4B35-0840-4538-A890-CFD35200A441}"/>
          </ac:spMkLst>
        </pc:spChg>
      </pc:sldChg>
      <pc:sldChg chg="add del">
        <pc:chgData name="Atifa Amini" userId="cc2251fc-5054-49d0-a310-c7af879023f5" providerId="ADAL" clId="{3F07BD19-86BA-4A5C-BAF5-EF53493399A3}" dt="2020-04-23T13:26:08.303" v="135" actId="47"/>
        <pc:sldMkLst>
          <pc:docMk/>
          <pc:sldMk cId="3215800782" sldId="392"/>
        </pc:sldMkLst>
      </pc:sldChg>
      <pc:sldChg chg="addSp delSp modSp add setBg">
        <pc:chgData name="Atifa Amini" userId="cc2251fc-5054-49d0-a310-c7af879023f5" providerId="ADAL" clId="{3F07BD19-86BA-4A5C-BAF5-EF53493399A3}" dt="2020-04-23T13:32:51.743" v="269" actId="1035"/>
        <pc:sldMkLst>
          <pc:docMk/>
          <pc:sldMk cId="3429614136" sldId="392"/>
        </pc:sldMkLst>
        <pc:spChg chg="del">
          <ac:chgData name="Atifa Amini" userId="cc2251fc-5054-49d0-a310-c7af879023f5" providerId="ADAL" clId="{3F07BD19-86BA-4A5C-BAF5-EF53493399A3}" dt="2020-04-23T13:27:00.033" v="140" actId="478"/>
          <ac:spMkLst>
            <pc:docMk/>
            <pc:sldMk cId="3429614136" sldId="392"/>
            <ac:spMk id="2" creationId="{9033BA2C-D9B9-4BAD-ADD3-123F985CFEBB}"/>
          </ac:spMkLst>
        </pc:spChg>
        <pc:spChg chg="add mod">
          <ac:chgData name="Atifa Amini" userId="cc2251fc-5054-49d0-a310-c7af879023f5" providerId="ADAL" clId="{3F07BD19-86BA-4A5C-BAF5-EF53493399A3}" dt="2020-04-23T13:32:46.369" v="265" actId="1036"/>
          <ac:spMkLst>
            <pc:docMk/>
            <pc:sldMk cId="3429614136" sldId="392"/>
            <ac:spMk id="3" creationId="{76894D60-FBF4-45C0-A07D-37077F293AA3}"/>
          </ac:spMkLst>
        </pc:spChg>
        <pc:spChg chg="del">
          <ac:chgData name="Atifa Amini" userId="cc2251fc-5054-49d0-a310-c7af879023f5" providerId="ADAL" clId="{3F07BD19-86BA-4A5C-BAF5-EF53493399A3}" dt="2020-04-23T13:27:00.033" v="140" actId="478"/>
          <ac:spMkLst>
            <pc:docMk/>
            <pc:sldMk cId="3429614136" sldId="392"/>
            <ac:spMk id="6" creationId="{F448DE36-4EC0-49B3-83C3-65E8011C4FEE}"/>
          </ac:spMkLst>
        </pc:spChg>
        <pc:spChg chg="del">
          <ac:chgData name="Atifa Amini" userId="cc2251fc-5054-49d0-a310-c7af879023f5" providerId="ADAL" clId="{3F07BD19-86BA-4A5C-BAF5-EF53493399A3}" dt="2020-04-23T13:27:00.033" v="140" actId="478"/>
          <ac:spMkLst>
            <pc:docMk/>
            <pc:sldMk cId="3429614136" sldId="392"/>
            <ac:spMk id="35" creationId="{04FA4B93-BEDE-4879-BDE1-E452C8ABC49E}"/>
          </ac:spMkLst>
        </pc:spChg>
        <pc:spChg chg="del">
          <ac:chgData name="Atifa Amini" userId="cc2251fc-5054-49d0-a310-c7af879023f5" providerId="ADAL" clId="{3F07BD19-86BA-4A5C-BAF5-EF53493399A3}" dt="2020-04-23T13:27:00.033" v="140" actId="478"/>
          <ac:spMkLst>
            <pc:docMk/>
            <pc:sldMk cId="3429614136" sldId="392"/>
            <ac:spMk id="36" creationId="{C4B723B9-1D1C-4C20-A230-5192C67F2A6D}"/>
          </ac:spMkLst>
        </pc:spChg>
        <pc:spChg chg="del">
          <ac:chgData name="Atifa Amini" userId="cc2251fc-5054-49d0-a310-c7af879023f5" providerId="ADAL" clId="{3F07BD19-86BA-4A5C-BAF5-EF53493399A3}" dt="2020-04-23T13:27:00.033" v="140" actId="478"/>
          <ac:spMkLst>
            <pc:docMk/>
            <pc:sldMk cId="3429614136" sldId="392"/>
            <ac:spMk id="47" creationId="{BB48C1CC-FC77-4FAE-9E63-7CA7C0CDAA33}"/>
          </ac:spMkLst>
        </pc:spChg>
        <pc:spChg chg="del">
          <ac:chgData name="Atifa Amini" userId="cc2251fc-5054-49d0-a310-c7af879023f5" providerId="ADAL" clId="{3F07BD19-86BA-4A5C-BAF5-EF53493399A3}" dt="2020-04-23T13:27:00.033" v="140" actId="478"/>
          <ac:spMkLst>
            <pc:docMk/>
            <pc:sldMk cId="3429614136" sldId="392"/>
            <ac:spMk id="49" creationId="{DFD4FADE-303F-4D5A-A3E5-F0E139C731F0}"/>
          </ac:spMkLst>
        </pc:spChg>
        <pc:spChg chg="del">
          <ac:chgData name="Atifa Amini" userId="cc2251fc-5054-49d0-a310-c7af879023f5" providerId="ADAL" clId="{3F07BD19-86BA-4A5C-BAF5-EF53493399A3}" dt="2020-04-23T13:27:00.033" v="140" actId="478"/>
          <ac:spMkLst>
            <pc:docMk/>
            <pc:sldMk cId="3429614136" sldId="392"/>
            <ac:spMk id="50" creationId="{1FACF5CC-85F4-4235-BC6C-90671F9994F6}"/>
          </ac:spMkLst>
        </pc:spChg>
        <pc:spChg chg="del">
          <ac:chgData name="Atifa Amini" userId="cc2251fc-5054-49d0-a310-c7af879023f5" providerId="ADAL" clId="{3F07BD19-86BA-4A5C-BAF5-EF53493399A3}" dt="2020-04-23T13:27:00.033" v="140" actId="478"/>
          <ac:spMkLst>
            <pc:docMk/>
            <pc:sldMk cId="3429614136" sldId="392"/>
            <ac:spMk id="65" creationId="{384B14D3-5CBF-44FF-8C94-A8EDCC091934}"/>
          </ac:spMkLst>
        </pc:spChg>
        <pc:spChg chg="add del mod">
          <ac:chgData name="Atifa Amini" userId="cc2251fc-5054-49d0-a310-c7af879023f5" providerId="ADAL" clId="{3F07BD19-86BA-4A5C-BAF5-EF53493399A3}" dt="2020-04-23T13:29:42.923" v="196" actId="478"/>
          <ac:spMkLst>
            <pc:docMk/>
            <pc:sldMk cId="3429614136" sldId="392"/>
            <ac:spMk id="67" creationId="{86047B4C-9F8B-4D14-BF33-706BDE6472B5}"/>
          </ac:spMkLst>
        </pc:spChg>
        <pc:spChg chg="add del mod">
          <ac:chgData name="Atifa Amini" userId="cc2251fc-5054-49d0-a310-c7af879023f5" providerId="ADAL" clId="{3F07BD19-86BA-4A5C-BAF5-EF53493399A3}" dt="2020-04-23T13:29:42.923" v="196" actId="478"/>
          <ac:spMkLst>
            <pc:docMk/>
            <pc:sldMk cId="3429614136" sldId="392"/>
            <ac:spMk id="69" creationId="{E42C3630-0CDE-4FA0-B7AE-0B1FAEB13F41}"/>
          </ac:spMkLst>
        </pc:spChg>
        <pc:spChg chg="add mod">
          <ac:chgData name="Atifa Amini" userId="cc2251fc-5054-49d0-a310-c7af879023f5" providerId="ADAL" clId="{3F07BD19-86BA-4A5C-BAF5-EF53493399A3}" dt="2020-04-23T13:29:21.873" v="189" actId="14100"/>
          <ac:spMkLst>
            <pc:docMk/>
            <pc:sldMk cId="3429614136" sldId="392"/>
            <ac:spMk id="71" creationId="{640481CC-1897-45C1-B463-400C57AC26B8}"/>
          </ac:spMkLst>
        </pc:spChg>
        <pc:spChg chg="del">
          <ac:chgData name="Atifa Amini" userId="cc2251fc-5054-49d0-a310-c7af879023f5" providerId="ADAL" clId="{3F07BD19-86BA-4A5C-BAF5-EF53493399A3}" dt="2020-04-23T13:27:00.033" v="140" actId="478"/>
          <ac:spMkLst>
            <pc:docMk/>
            <pc:sldMk cId="3429614136" sldId="392"/>
            <ac:spMk id="81" creationId="{0B012E9B-E0C2-4445-BB8D-EC6114291916}"/>
          </ac:spMkLst>
        </pc:spChg>
        <pc:spChg chg="add del mod">
          <ac:chgData name="Atifa Amini" userId="cc2251fc-5054-49d0-a310-c7af879023f5" providerId="ADAL" clId="{3F07BD19-86BA-4A5C-BAF5-EF53493399A3}" dt="2020-04-23T13:30:35.001" v="219" actId="478"/>
          <ac:spMkLst>
            <pc:docMk/>
            <pc:sldMk cId="3429614136" sldId="392"/>
            <ac:spMk id="83" creationId="{C2970F13-BD0C-4B07-AD2C-534C916D54BA}"/>
          </ac:spMkLst>
        </pc:spChg>
        <pc:spChg chg="add del mod">
          <ac:chgData name="Atifa Amini" userId="cc2251fc-5054-49d0-a310-c7af879023f5" providerId="ADAL" clId="{3F07BD19-86BA-4A5C-BAF5-EF53493399A3}" dt="2020-04-23T13:30:33.610" v="218" actId="478"/>
          <ac:spMkLst>
            <pc:docMk/>
            <pc:sldMk cId="3429614136" sldId="392"/>
            <ac:spMk id="84" creationId="{474D8F16-3D01-4A36-A4A9-EB7BDF76B8A4}"/>
          </ac:spMkLst>
        </pc:spChg>
        <pc:spChg chg="add mod">
          <ac:chgData name="Atifa Amini" userId="cc2251fc-5054-49d0-a310-c7af879023f5" providerId="ADAL" clId="{3F07BD19-86BA-4A5C-BAF5-EF53493399A3}" dt="2020-04-23T13:32:51.743" v="269" actId="1035"/>
          <ac:spMkLst>
            <pc:docMk/>
            <pc:sldMk cId="3429614136" sldId="392"/>
            <ac:spMk id="85" creationId="{D8EA7267-B674-4B79-ABF3-9E022F9CEE1A}"/>
          </ac:spMkLst>
        </pc:spChg>
        <pc:spChg chg="del">
          <ac:chgData name="Atifa Amini" userId="cc2251fc-5054-49d0-a310-c7af879023f5" providerId="ADAL" clId="{3F07BD19-86BA-4A5C-BAF5-EF53493399A3}" dt="2020-04-23T13:27:00.033" v="140" actId="478"/>
          <ac:spMkLst>
            <pc:docMk/>
            <pc:sldMk cId="3429614136" sldId="392"/>
            <ac:spMk id="86" creationId="{C99CCCBD-EC12-49F9-A831-5AC3EDDB3445}"/>
          </ac:spMkLst>
        </pc:spChg>
        <pc:spChg chg="del">
          <ac:chgData name="Atifa Amini" userId="cc2251fc-5054-49d0-a310-c7af879023f5" providerId="ADAL" clId="{3F07BD19-86BA-4A5C-BAF5-EF53493399A3}" dt="2020-04-23T13:27:00.033" v="140" actId="478"/>
          <ac:spMkLst>
            <pc:docMk/>
            <pc:sldMk cId="3429614136" sldId="392"/>
            <ac:spMk id="87" creationId="{791C4CBA-6F35-46A2-9175-B1D5006E3C29}"/>
          </ac:spMkLst>
        </pc:spChg>
        <pc:spChg chg="del">
          <ac:chgData name="Atifa Amini" userId="cc2251fc-5054-49d0-a310-c7af879023f5" providerId="ADAL" clId="{3F07BD19-86BA-4A5C-BAF5-EF53493399A3}" dt="2020-04-23T13:27:00.033" v="140" actId="478"/>
          <ac:spMkLst>
            <pc:docMk/>
            <pc:sldMk cId="3429614136" sldId="392"/>
            <ac:spMk id="88" creationId="{A9B67482-37FC-4758-B332-1C9BA0F19DAA}"/>
          </ac:spMkLst>
        </pc:spChg>
        <pc:spChg chg="del">
          <ac:chgData name="Atifa Amini" userId="cc2251fc-5054-49d0-a310-c7af879023f5" providerId="ADAL" clId="{3F07BD19-86BA-4A5C-BAF5-EF53493399A3}" dt="2020-04-23T13:27:00.033" v="140" actId="478"/>
          <ac:spMkLst>
            <pc:docMk/>
            <pc:sldMk cId="3429614136" sldId="392"/>
            <ac:spMk id="89" creationId="{FEABA509-E6FF-439F-A284-0B9F917FA20E}"/>
          </ac:spMkLst>
        </pc:spChg>
        <pc:spChg chg="add mod">
          <ac:chgData name="Atifa Amini" userId="cc2251fc-5054-49d0-a310-c7af879023f5" providerId="ADAL" clId="{3F07BD19-86BA-4A5C-BAF5-EF53493399A3}" dt="2020-04-23T13:32:21.881" v="261" actId="1035"/>
          <ac:spMkLst>
            <pc:docMk/>
            <pc:sldMk cId="3429614136" sldId="392"/>
            <ac:spMk id="95" creationId="{EA6BF3B9-2313-43BA-9C7F-377FAD9C81B7}"/>
          </ac:spMkLst>
        </pc:spChg>
        <pc:grpChg chg="del">
          <ac:chgData name="Atifa Amini" userId="cc2251fc-5054-49d0-a310-c7af879023f5" providerId="ADAL" clId="{3F07BD19-86BA-4A5C-BAF5-EF53493399A3}" dt="2020-04-23T13:27:00.033" v="140" actId="478"/>
          <ac:grpSpMkLst>
            <pc:docMk/>
            <pc:sldMk cId="3429614136" sldId="392"/>
            <ac:grpSpMk id="5" creationId="{E485C58E-819B-42A1-9362-C099ECD7D77A}"/>
          </ac:grpSpMkLst>
        </pc:grpChg>
        <pc:grpChg chg="del">
          <ac:chgData name="Atifa Amini" userId="cc2251fc-5054-49d0-a310-c7af879023f5" providerId="ADAL" clId="{3F07BD19-86BA-4A5C-BAF5-EF53493399A3}" dt="2020-04-23T13:27:00.033" v="140" actId="478"/>
          <ac:grpSpMkLst>
            <pc:docMk/>
            <pc:sldMk cId="3429614136" sldId="392"/>
            <ac:grpSpMk id="82" creationId="{261076CF-4EF9-4E05-8E55-5B5DC64112C2}"/>
          </ac:grpSpMkLst>
        </pc:grpChg>
        <pc:grpChg chg="del">
          <ac:chgData name="Atifa Amini" userId="cc2251fc-5054-49d0-a310-c7af879023f5" providerId="ADAL" clId="{3F07BD19-86BA-4A5C-BAF5-EF53493399A3}" dt="2020-04-23T13:27:00.033" v="140" actId="478"/>
          <ac:grpSpMkLst>
            <pc:docMk/>
            <pc:sldMk cId="3429614136" sldId="392"/>
            <ac:grpSpMk id="90" creationId="{59C17EC6-BB9E-4577-B2E6-38B1D4882569}"/>
          </ac:grpSpMkLst>
        </pc:grpChg>
        <pc:graphicFrameChg chg="del">
          <ac:chgData name="Atifa Amini" userId="cc2251fc-5054-49d0-a310-c7af879023f5" providerId="ADAL" clId="{3F07BD19-86BA-4A5C-BAF5-EF53493399A3}" dt="2020-04-23T13:27:00.033" v="140" actId="478"/>
          <ac:graphicFrameMkLst>
            <pc:docMk/>
            <pc:sldMk cId="3429614136" sldId="392"/>
            <ac:graphicFrameMk id="8" creationId="{34E66DD8-734E-40DC-8326-15F5C3483A2E}"/>
          </ac:graphicFrameMkLst>
        </pc:graphicFrameChg>
        <pc:graphicFrameChg chg="del">
          <ac:chgData name="Atifa Amini" userId="cc2251fc-5054-49d0-a310-c7af879023f5" providerId="ADAL" clId="{3F07BD19-86BA-4A5C-BAF5-EF53493399A3}" dt="2020-04-23T13:27:00.033" v="140" actId="478"/>
          <ac:graphicFrameMkLst>
            <pc:docMk/>
            <pc:sldMk cId="3429614136" sldId="392"/>
            <ac:graphicFrameMk id="33" creationId="{0D1C481A-7097-48B0-8B8F-6DE1A05B2A0D}"/>
          </ac:graphicFrameMkLst>
        </pc:graphicFrameChg>
        <pc:graphicFrameChg chg="del">
          <ac:chgData name="Atifa Amini" userId="cc2251fc-5054-49d0-a310-c7af879023f5" providerId="ADAL" clId="{3F07BD19-86BA-4A5C-BAF5-EF53493399A3}" dt="2020-04-23T13:27:00.033" v="140" actId="478"/>
          <ac:graphicFrameMkLst>
            <pc:docMk/>
            <pc:sldMk cId="3429614136" sldId="392"/>
            <ac:graphicFrameMk id="34" creationId="{1B9C2397-4753-4154-AAA9-FF78E36E3F48}"/>
          </ac:graphicFrameMkLst>
        </pc:graphicFrameChg>
        <pc:graphicFrameChg chg="del">
          <ac:chgData name="Atifa Amini" userId="cc2251fc-5054-49d0-a310-c7af879023f5" providerId="ADAL" clId="{3F07BD19-86BA-4A5C-BAF5-EF53493399A3}" dt="2020-04-23T13:27:00.033" v="140" actId="478"/>
          <ac:graphicFrameMkLst>
            <pc:docMk/>
            <pc:sldMk cId="3429614136" sldId="392"/>
            <ac:graphicFrameMk id="41" creationId="{E29B27C4-C26B-4A0D-8450-77EF046FA962}"/>
          </ac:graphicFrameMkLst>
        </pc:graphicFrameChg>
        <pc:picChg chg="del">
          <ac:chgData name="Atifa Amini" userId="cc2251fc-5054-49d0-a310-c7af879023f5" providerId="ADAL" clId="{3F07BD19-86BA-4A5C-BAF5-EF53493399A3}" dt="2020-04-23T13:27:00.033" v="140" actId="478"/>
          <ac:picMkLst>
            <pc:docMk/>
            <pc:sldMk cId="3429614136" sldId="392"/>
            <ac:picMk id="45" creationId="{1EA7E850-8C65-4747-869E-B1AA01763D0B}"/>
          </ac:picMkLst>
        </pc:picChg>
        <pc:picChg chg="del">
          <ac:chgData name="Atifa Amini" userId="cc2251fc-5054-49d0-a310-c7af879023f5" providerId="ADAL" clId="{3F07BD19-86BA-4A5C-BAF5-EF53493399A3}" dt="2020-04-23T13:27:00.033" v="140" actId="478"/>
          <ac:picMkLst>
            <pc:docMk/>
            <pc:sldMk cId="3429614136" sldId="392"/>
            <ac:picMk id="46" creationId="{5BEF0E63-88F1-438F-9C59-C7A172917AC8}"/>
          </ac:picMkLst>
        </pc:picChg>
      </pc:sldChg>
    </pc:docChg>
  </pc:docChgLst>
  <pc:docChgLst>
    <pc:chgData name="Rachael Green" userId="89c6f63e-7657-4ad0-8dd4-6f0c32cf62df" providerId="ADAL" clId="{22F504C7-66D4-4283-AC77-514398730DE0}"/>
    <pc:docChg chg="addSld delSld modSld sldOrd">
      <pc:chgData name="Rachael Green" userId="89c6f63e-7657-4ad0-8dd4-6f0c32cf62df" providerId="ADAL" clId="{22F504C7-66D4-4283-AC77-514398730DE0}" dt="2020-04-16T16:53:16.453" v="51" actId="47"/>
      <pc:docMkLst>
        <pc:docMk/>
      </pc:docMkLst>
      <pc:sldChg chg="modSp add ord setBg">
        <pc:chgData name="Rachael Green" userId="89c6f63e-7657-4ad0-8dd4-6f0c32cf62df" providerId="ADAL" clId="{22F504C7-66D4-4283-AC77-514398730DE0}" dt="2020-04-16T16:53:10.089" v="50" actId="465"/>
        <pc:sldMkLst>
          <pc:docMk/>
          <pc:sldMk cId="2006413955" sldId="390"/>
        </pc:sldMkLst>
        <pc:spChg chg="mod">
          <ac:chgData name="Rachael Green" userId="89c6f63e-7657-4ad0-8dd4-6f0c32cf62df" providerId="ADAL" clId="{22F504C7-66D4-4283-AC77-514398730DE0}" dt="2020-04-16T16:53:10.089" v="50" actId="465"/>
          <ac:spMkLst>
            <pc:docMk/>
            <pc:sldMk cId="2006413955" sldId="390"/>
            <ac:spMk id="3" creationId="{8C43CF4D-ABEB-42E6-98B9-4A5227F76E82}"/>
          </ac:spMkLst>
        </pc:spChg>
        <pc:spChg chg="mod">
          <ac:chgData name="Rachael Green" userId="89c6f63e-7657-4ad0-8dd4-6f0c32cf62df" providerId="ADAL" clId="{22F504C7-66D4-4283-AC77-514398730DE0}" dt="2020-04-16T16:53:10.089" v="50" actId="465"/>
          <ac:spMkLst>
            <pc:docMk/>
            <pc:sldMk cId="2006413955" sldId="390"/>
            <ac:spMk id="67" creationId="{46B1DEB3-21B2-4187-B222-A62A0B1ECF57}"/>
          </ac:spMkLst>
        </pc:spChg>
        <pc:spChg chg="mod">
          <ac:chgData name="Rachael Green" userId="89c6f63e-7657-4ad0-8dd4-6f0c32cf62df" providerId="ADAL" clId="{22F504C7-66D4-4283-AC77-514398730DE0}" dt="2020-04-16T16:53:10.089" v="50" actId="465"/>
          <ac:spMkLst>
            <pc:docMk/>
            <pc:sldMk cId="2006413955" sldId="390"/>
            <ac:spMk id="69" creationId="{B686CD35-97EF-469C-AEA7-2F2283327D8E}"/>
          </ac:spMkLst>
        </pc:spChg>
      </pc:sldChg>
      <pc:sldChg chg="addSp delSp modSp del mod setBg">
        <pc:chgData name="Rachael Green" userId="89c6f63e-7657-4ad0-8dd4-6f0c32cf62df" providerId="ADAL" clId="{22F504C7-66D4-4283-AC77-514398730DE0}" dt="2020-04-16T16:52:17.401" v="43" actId="2696"/>
        <pc:sldMkLst>
          <pc:docMk/>
          <pc:sldMk cId="3118955827" sldId="390"/>
        </pc:sldMkLst>
        <pc:spChg chg="del">
          <ac:chgData name="Rachael Green" userId="89c6f63e-7657-4ad0-8dd4-6f0c32cf62df" providerId="ADAL" clId="{22F504C7-66D4-4283-AC77-514398730DE0}" dt="2020-04-16T16:49:37.500" v="1" actId="478"/>
          <ac:spMkLst>
            <pc:docMk/>
            <pc:sldMk cId="3118955827" sldId="390"/>
            <ac:spMk id="2" creationId="{9033BA2C-D9B9-4BAD-ADD3-123F985CFEBB}"/>
          </ac:spMkLst>
        </pc:spChg>
        <pc:spChg chg="add mod">
          <ac:chgData name="Rachael Green" userId="89c6f63e-7657-4ad0-8dd4-6f0c32cf62df" providerId="ADAL" clId="{22F504C7-66D4-4283-AC77-514398730DE0}" dt="2020-04-16T16:51:24.713" v="32" actId="1035"/>
          <ac:spMkLst>
            <pc:docMk/>
            <pc:sldMk cId="3118955827" sldId="390"/>
            <ac:spMk id="3" creationId="{8C43CF4D-ABEB-42E6-98B9-4A5227F76E82}"/>
          </ac:spMkLst>
        </pc:spChg>
        <pc:spChg chg="del">
          <ac:chgData name="Rachael Green" userId="89c6f63e-7657-4ad0-8dd4-6f0c32cf62df" providerId="ADAL" clId="{22F504C7-66D4-4283-AC77-514398730DE0}" dt="2020-04-16T16:49:37.500" v="1" actId="478"/>
          <ac:spMkLst>
            <pc:docMk/>
            <pc:sldMk cId="3118955827" sldId="390"/>
            <ac:spMk id="6" creationId="{F448DE36-4EC0-49B3-83C3-65E8011C4FEE}"/>
          </ac:spMkLst>
        </pc:spChg>
        <pc:spChg chg="del">
          <ac:chgData name="Rachael Green" userId="89c6f63e-7657-4ad0-8dd4-6f0c32cf62df" providerId="ADAL" clId="{22F504C7-66D4-4283-AC77-514398730DE0}" dt="2020-04-16T16:49:37.500" v="1" actId="478"/>
          <ac:spMkLst>
            <pc:docMk/>
            <pc:sldMk cId="3118955827" sldId="390"/>
            <ac:spMk id="35" creationId="{04FA4B93-BEDE-4879-BDE1-E452C8ABC49E}"/>
          </ac:spMkLst>
        </pc:spChg>
        <pc:spChg chg="del">
          <ac:chgData name="Rachael Green" userId="89c6f63e-7657-4ad0-8dd4-6f0c32cf62df" providerId="ADAL" clId="{22F504C7-66D4-4283-AC77-514398730DE0}" dt="2020-04-16T16:49:37.500" v="1" actId="478"/>
          <ac:spMkLst>
            <pc:docMk/>
            <pc:sldMk cId="3118955827" sldId="390"/>
            <ac:spMk id="36" creationId="{C4B723B9-1D1C-4C20-A230-5192C67F2A6D}"/>
          </ac:spMkLst>
        </pc:spChg>
        <pc:spChg chg="del">
          <ac:chgData name="Rachael Green" userId="89c6f63e-7657-4ad0-8dd4-6f0c32cf62df" providerId="ADAL" clId="{22F504C7-66D4-4283-AC77-514398730DE0}" dt="2020-04-16T16:49:37.500" v="1" actId="478"/>
          <ac:spMkLst>
            <pc:docMk/>
            <pc:sldMk cId="3118955827" sldId="390"/>
            <ac:spMk id="47" creationId="{BB48C1CC-FC77-4FAE-9E63-7CA7C0CDAA33}"/>
          </ac:spMkLst>
        </pc:spChg>
        <pc:spChg chg="del">
          <ac:chgData name="Rachael Green" userId="89c6f63e-7657-4ad0-8dd4-6f0c32cf62df" providerId="ADAL" clId="{22F504C7-66D4-4283-AC77-514398730DE0}" dt="2020-04-16T16:49:37.500" v="1" actId="478"/>
          <ac:spMkLst>
            <pc:docMk/>
            <pc:sldMk cId="3118955827" sldId="390"/>
            <ac:spMk id="49" creationId="{DFD4FADE-303F-4D5A-A3E5-F0E139C731F0}"/>
          </ac:spMkLst>
        </pc:spChg>
        <pc:spChg chg="del">
          <ac:chgData name="Rachael Green" userId="89c6f63e-7657-4ad0-8dd4-6f0c32cf62df" providerId="ADAL" clId="{22F504C7-66D4-4283-AC77-514398730DE0}" dt="2020-04-16T16:49:37.500" v="1" actId="478"/>
          <ac:spMkLst>
            <pc:docMk/>
            <pc:sldMk cId="3118955827" sldId="390"/>
            <ac:spMk id="50" creationId="{1FACF5CC-85F4-4235-BC6C-90671F9994F6}"/>
          </ac:spMkLst>
        </pc:spChg>
        <pc:spChg chg="del">
          <ac:chgData name="Rachael Green" userId="89c6f63e-7657-4ad0-8dd4-6f0c32cf62df" providerId="ADAL" clId="{22F504C7-66D4-4283-AC77-514398730DE0}" dt="2020-04-16T16:49:37.500" v="1" actId="478"/>
          <ac:spMkLst>
            <pc:docMk/>
            <pc:sldMk cId="3118955827" sldId="390"/>
            <ac:spMk id="65" creationId="{384B14D3-5CBF-44FF-8C94-A8EDCC091934}"/>
          </ac:spMkLst>
        </pc:spChg>
        <pc:spChg chg="add mod">
          <ac:chgData name="Rachael Green" userId="89c6f63e-7657-4ad0-8dd4-6f0c32cf62df" providerId="ADAL" clId="{22F504C7-66D4-4283-AC77-514398730DE0}" dt="2020-04-16T16:51:22.785" v="31" actId="1035"/>
          <ac:spMkLst>
            <pc:docMk/>
            <pc:sldMk cId="3118955827" sldId="390"/>
            <ac:spMk id="67" creationId="{46B1DEB3-21B2-4187-B222-A62A0B1ECF57}"/>
          </ac:spMkLst>
        </pc:spChg>
        <pc:spChg chg="add mod">
          <ac:chgData name="Rachael Green" userId="89c6f63e-7657-4ad0-8dd4-6f0c32cf62df" providerId="ADAL" clId="{22F504C7-66D4-4283-AC77-514398730DE0}" dt="2020-04-16T16:51:18.398" v="29" actId="465"/>
          <ac:spMkLst>
            <pc:docMk/>
            <pc:sldMk cId="3118955827" sldId="390"/>
            <ac:spMk id="69" creationId="{B686CD35-97EF-469C-AEA7-2F2283327D8E}"/>
          </ac:spMkLst>
        </pc:spChg>
        <pc:spChg chg="add mod">
          <ac:chgData name="Rachael Green" userId="89c6f63e-7657-4ad0-8dd4-6f0c32cf62df" providerId="ADAL" clId="{22F504C7-66D4-4283-AC77-514398730DE0}" dt="2020-04-16T16:51:43.479" v="38" actId="12788"/>
          <ac:spMkLst>
            <pc:docMk/>
            <pc:sldMk cId="3118955827" sldId="390"/>
            <ac:spMk id="71" creationId="{CE37786B-DF27-473C-8B3B-B6CD5964C1A3}"/>
          </ac:spMkLst>
        </pc:spChg>
        <pc:spChg chg="del">
          <ac:chgData name="Rachael Green" userId="89c6f63e-7657-4ad0-8dd4-6f0c32cf62df" providerId="ADAL" clId="{22F504C7-66D4-4283-AC77-514398730DE0}" dt="2020-04-16T16:49:37.500" v="1" actId="478"/>
          <ac:spMkLst>
            <pc:docMk/>
            <pc:sldMk cId="3118955827" sldId="390"/>
            <ac:spMk id="81" creationId="{0B012E9B-E0C2-4445-BB8D-EC6114291916}"/>
          </ac:spMkLst>
        </pc:spChg>
        <pc:spChg chg="del">
          <ac:chgData name="Rachael Green" userId="89c6f63e-7657-4ad0-8dd4-6f0c32cf62df" providerId="ADAL" clId="{22F504C7-66D4-4283-AC77-514398730DE0}" dt="2020-04-16T16:49:37.500" v="1" actId="478"/>
          <ac:spMkLst>
            <pc:docMk/>
            <pc:sldMk cId="3118955827" sldId="390"/>
            <ac:spMk id="86" creationId="{C99CCCBD-EC12-49F9-A831-5AC3EDDB3445}"/>
          </ac:spMkLst>
        </pc:spChg>
        <pc:spChg chg="del">
          <ac:chgData name="Rachael Green" userId="89c6f63e-7657-4ad0-8dd4-6f0c32cf62df" providerId="ADAL" clId="{22F504C7-66D4-4283-AC77-514398730DE0}" dt="2020-04-16T16:49:37.500" v="1" actId="478"/>
          <ac:spMkLst>
            <pc:docMk/>
            <pc:sldMk cId="3118955827" sldId="390"/>
            <ac:spMk id="87" creationId="{791C4CBA-6F35-46A2-9175-B1D5006E3C29}"/>
          </ac:spMkLst>
        </pc:spChg>
        <pc:spChg chg="del">
          <ac:chgData name="Rachael Green" userId="89c6f63e-7657-4ad0-8dd4-6f0c32cf62df" providerId="ADAL" clId="{22F504C7-66D4-4283-AC77-514398730DE0}" dt="2020-04-16T16:49:37.500" v="1" actId="478"/>
          <ac:spMkLst>
            <pc:docMk/>
            <pc:sldMk cId="3118955827" sldId="390"/>
            <ac:spMk id="88" creationId="{A9B67482-37FC-4758-B332-1C9BA0F19DAA}"/>
          </ac:spMkLst>
        </pc:spChg>
        <pc:spChg chg="del">
          <ac:chgData name="Rachael Green" userId="89c6f63e-7657-4ad0-8dd4-6f0c32cf62df" providerId="ADAL" clId="{22F504C7-66D4-4283-AC77-514398730DE0}" dt="2020-04-16T16:49:37.500" v="1" actId="478"/>
          <ac:spMkLst>
            <pc:docMk/>
            <pc:sldMk cId="3118955827" sldId="390"/>
            <ac:spMk id="89" creationId="{FEABA509-E6FF-439F-A284-0B9F917FA20E}"/>
          </ac:spMkLst>
        </pc:spChg>
        <pc:grpChg chg="del">
          <ac:chgData name="Rachael Green" userId="89c6f63e-7657-4ad0-8dd4-6f0c32cf62df" providerId="ADAL" clId="{22F504C7-66D4-4283-AC77-514398730DE0}" dt="2020-04-16T16:49:37.500" v="1" actId="478"/>
          <ac:grpSpMkLst>
            <pc:docMk/>
            <pc:sldMk cId="3118955827" sldId="390"/>
            <ac:grpSpMk id="5" creationId="{E485C58E-819B-42A1-9362-C099ECD7D77A}"/>
          </ac:grpSpMkLst>
        </pc:grpChg>
        <pc:grpChg chg="del">
          <ac:chgData name="Rachael Green" userId="89c6f63e-7657-4ad0-8dd4-6f0c32cf62df" providerId="ADAL" clId="{22F504C7-66D4-4283-AC77-514398730DE0}" dt="2020-04-16T16:49:37.500" v="1" actId="478"/>
          <ac:grpSpMkLst>
            <pc:docMk/>
            <pc:sldMk cId="3118955827" sldId="390"/>
            <ac:grpSpMk id="82" creationId="{261076CF-4EF9-4E05-8E55-5B5DC64112C2}"/>
          </ac:grpSpMkLst>
        </pc:grpChg>
        <pc:grpChg chg="del">
          <ac:chgData name="Rachael Green" userId="89c6f63e-7657-4ad0-8dd4-6f0c32cf62df" providerId="ADAL" clId="{22F504C7-66D4-4283-AC77-514398730DE0}" dt="2020-04-16T16:49:37.500" v="1" actId="478"/>
          <ac:grpSpMkLst>
            <pc:docMk/>
            <pc:sldMk cId="3118955827" sldId="390"/>
            <ac:grpSpMk id="90" creationId="{59C17EC6-BB9E-4577-B2E6-38B1D4882569}"/>
          </ac:grpSpMkLst>
        </pc:grpChg>
        <pc:graphicFrameChg chg="del">
          <ac:chgData name="Rachael Green" userId="89c6f63e-7657-4ad0-8dd4-6f0c32cf62df" providerId="ADAL" clId="{22F504C7-66D4-4283-AC77-514398730DE0}" dt="2020-04-16T16:49:37.500" v="1" actId="478"/>
          <ac:graphicFrameMkLst>
            <pc:docMk/>
            <pc:sldMk cId="3118955827" sldId="390"/>
            <ac:graphicFrameMk id="8" creationId="{34E66DD8-734E-40DC-8326-15F5C3483A2E}"/>
          </ac:graphicFrameMkLst>
        </pc:graphicFrameChg>
        <pc:graphicFrameChg chg="del">
          <ac:chgData name="Rachael Green" userId="89c6f63e-7657-4ad0-8dd4-6f0c32cf62df" providerId="ADAL" clId="{22F504C7-66D4-4283-AC77-514398730DE0}" dt="2020-04-16T16:49:37.500" v="1" actId="478"/>
          <ac:graphicFrameMkLst>
            <pc:docMk/>
            <pc:sldMk cId="3118955827" sldId="390"/>
            <ac:graphicFrameMk id="33" creationId="{0D1C481A-7097-48B0-8B8F-6DE1A05B2A0D}"/>
          </ac:graphicFrameMkLst>
        </pc:graphicFrameChg>
        <pc:graphicFrameChg chg="del">
          <ac:chgData name="Rachael Green" userId="89c6f63e-7657-4ad0-8dd4-6f0c32cf62df" providerId="ADAL" clId="{22F504C7-66D4-4283-AC77-514398730DE0}" dt="2020-04-16T16:49:37.500" v="1" actId="478"/>
          <ac:graphicFrameMkLst>
            <pc:docMk/>
            <pc:sldMk cId="3118955827" sldId="390"/>
            <ac:graphicFrameMk id="34" creationId="{1B9C2397-4753-4154-AAA9-FF78E36E3F48}"/>
          </ac:graphicFrameMkLst>
        </pc:graphicFrameChg>
        <pc:graphicFrameChg chg="del">
          <ac:chgData name="Rachael Green" userId="89c6f63e-7657-4ad0-8dd4-6f0c32cf62df" providerId="ADAL" clId="{22F504C7-66D4-4283-AC77-514398730DE0}" dt="2020-04-16T16:49:37.500" v="1" actId="478"/>
          <ac:graphicFrameMkLst>
            <pc:docMk/>
            <pc:sldMk cId="3118955827" sldId="390"/>
            <ac:graphicFrameMk id="41" creationId="{E29B27C4-C26B-4A0D-8450-77EF046FA962}"/>
          </ac:graphicFrameMkLst>
        </pc:graphicFrameChg>
        <pc:picChg chg="del">
          <ac:chgData name="Rachael Green" userId="89c6f63e-7657-4ad0-8dd4-6f0c32cf62df" providerId="ADAL" clId="{22F504C7-66D4-4283-AC77-514398730DE0}" dt="2020-04-16T16:49:37.500" v="1" actId="478"/>
          <ac:picMkLst>
            <pc:docMk/>
            <pc:sldMk cId="3118955827" sldId="390"/>
            <ac:picMk id="45" creationId="{1EA7E850-8C65-4747-869E-B1AA01763D0B}"/>
          </ac:picMkLst>
        </pc:picChg>
        <pc:picChg chg="del">
          <ac:chgData name="Rachael Green" userId="89c6f63e-7657-4ad0-8dd4-6f0c32cf62df" providerId="ADAL" clId="{22F504C7-66D4-4283-AC77-514398730DE0}" dt="2020-04-16T16:49:37.500" v="1" actId="478"/>
          <ac:picMkLst>
            <pc:docMk/>
            <pc:sldMk cId="3118955827" sldId="390"/>
            <ac:picMk id="46" creationId="{5BEF0E63-88F1-438F-9C59-C7A172917AC8}"/>
          </ac:picMkLst>
        </pc:picChg>
      </pc:sldChg>
      <pc:sldChg chg="modSp add del mod">
        <pc:chgData name="Rachael Green" userId="89c6f63e-7657-4ad0-8dd4-6f0c32cf62df" providerId="ADAL" clId="{22F504C7-66D4-4283-AC77-514398730DE0}" dt="2020-04-16T16:53:16.453" v="51" actId="47"/>
        <pc:sldMkLst>
          <pc:docMk/>
          <pc:sldMk cId="666516498" sldId="391"/>
        </pc:sldMkLst>
        <pc:spChg chg="mod">
          <ac:chgData name="Rachael Green" userId="89c6f63e-7657-4ad0-8dd4-6f0c32cf62df" providerId="ADAL" clId="{22F504C7-66D4-4283-AC77-514398730DE0}" dt="2020-04-16T16:51:59.541" v="41" actId="465"/>
          <ac:spMkLst>
            <pc:docMk/>
            <pc:sldMk cId="666516498" sldId="391"/>
            <ac:spMk id="2" creationId="{9033BA2C-D9B9-4BAD-ADD3-123F985CFEBB}"/>
          </ac:spMkLst>
        </pc:spChg>
        <pc:spChg chg="mod">
          <ac:chgData name="Rachael Green" userId="89c6f63e-7657-4ad0-8dd4-6f0c32cf62df" providerId="ADAL" clId="{22F504C7-66D4-4283-AC77-514398730DE0}" dt="2020-04-16T16:52:06.609" v="42" actId="465"/>
          <ac:spMkLst>
            <pc:docMk/>
            <pc:sldMk cId="666516498" sldId="391"/>
            <ac:spMk id="6" creationId="{F448DE36-4EC0-49B3-83C3-65E8011C4FEE}"/>
          </ac:spMkLst>
        </pc:spChg>
        <pc:spChg chg="mod">
          <ac:chgData name="Rachael Green" userId="89c6f63e-7657-4ad0-8dd4-6f0c32cf62df" providerId="ADAL" clId="{22F504C7-66D4-4283-AC77-514398730DE0}" dt="2020-04-16T16:52:06.609" v="42" actId="465"/>
          <ac:spMkLst>
            <pc:docMk/>
            <pc:sldMk cId="666516498" sldId="391"/>
            <ac:spMk id="35" creationId="{04FA4B93-BEDE-4879-BDE1-E452C8ABC49E}"/>
          </ac:spMkLst>
        </pc:spChg>
        <pc:spChg chg="mod">
          <ac:chgData name="Rachael Green" userId="89c6f63e-7657-4ad0-8dd4-6f0c32cf62df" providerId="ADAL" clId="{22F504C7-66D4-4283-AC77-514398730DE0}" dt="2020-04-16T16:52:06.609" v="42" actId="465"/>
          <ac:spMkLst>
            <pc:docMk/>
            <pc:sldMk cId="666516498" sldId="391"/>
            <ac:spMk id="36" creationId="{C4B723B9-1D1C-4C20-A230-5192C67F2A6D}"/>
          </ac:spMkLst>
        </pc:spChg>
        <pc:spChg chg="mod">
          <ac:chgData name="Rachael Green" userId="89c6f63e-7657-4ad0-8dd4-6f0c32cf62df" providerId="ADAL" clId="{22F504C7-66D4-4283-AC77-514398730DE0}" dt="2020-04-16T16:51:59.541" v="41" actId="465"/>
          <ac:spMkLst>
            <pc:docMk/>
            <pc:sldMk cId="666516498" sldId="391"/>
            <ac:spMk id="81" creationId="{0B012E9B-E0C2-4445-BB8D-EC6114291916}"/>
          </ac:spMkLst>
        </pc:spChg>
        <pc:spChg chg="mod">
          <ac:chgData name="Rachael Green" userId="89c6f63e-7657-4ad0-8dd4-6f0c32cf62df" providerId="ADAL" clId="{22F504C7-66D4-4283-AC77-514398730DE0}" dt="2020-04-16T16:51:59.541" v="41" actId="465"/>
          <ac:spMkLst>
            <pc:docMk/>
            <pc:sldMk cId="666516498" sldId="391"/>
            <ac:spMk id="89" creationId="{FEABA509-E6FF-439F-A284-0B9F917FA20E}"/>
          </ac:spMkLst>
        </pc:spChg>
        <pc:graphicFrameChg chg="mod">
          <ac:chgData name="Rachael Green" userId="89c6f63e-7657-4ad0-8dd4-6f0c32cf62df" providerId="ADAL" clId="{22F504C7-66D4-4283-AC77-514398730DE0}" dt="2020-04-16T16:51:54.828" v="40" actId="465"/>
          <ac:graphicFrameMkLst>
            <pc:docMk/>
            <pc:sldMk cId="666516498" sldId="391"/>
            <ac:graphicFrameMk id="8" creationId="{34E66DD8-734E-40DC-8326-15F5C3483A2E}"/>
          </ac:graphicFrameMkLst>
        </pc:graphicFrameChg>
        <pc:graphicFrameChg chg="mod">
          <ac:chgData name="Rachael Green" userId="89c6f63e-7657-4ad0-8dd4-6f0c32cf62df" providerId="ADAL" clId="{22F504C7-66D4-4283-AC77-514398730DE0}" dt="2020-04-16T16:51:54.828" v="40" actId="465"/>
          <ac:graphicFrameMkLst>
            <pc:docMk/>
            <pc:sldMk cId="666516498" sldId="391"/>
            <ac:graphicFrameMk id="33" creationId="{0D1C481A-7097-48B0-8B8F-6DE1A05B2A0D}"/>
          </ac:graphicFrameMkLst>
        </pc:graphicFrameChg>
        <pc:graphicFrameChg chg="mod">
          <ac:chgData name="Rachael Green" userId="89c6f63e-7657-4ad0-8dd4-6f0c32cf62df" providerId="ADAL" clId="{22F504C7-66D4-4283-AC77-514398730DE0}" dt="2020-04-16T16:51:54.828" v="40" actId="465"/>
          <ac:graphicFrameMkLst>
            <pc:docMk/>
            <pc:sldMk cId="666516498" sldId="391"/>
            <ac:graphicFrameMk id="34" creationId="{1B9C2397-4753-4154-AAA9-FF78E36E3F4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68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894D60-FBF4-45C0-A07D-37077F293AA3}"/>
              </a:ext>
            </a:extLst>
          </p:cNvPr>
          <p:cNvSpPr txBox="1"/>
          <p:nvPr/>
        </p:nvSpPr>
        <p:spPr>
          <a:xfrm>
            <a:off x="4312358" y="3846910"/>
            <a:ext cx="507600" cy="48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40481CC-1897-45C1-B463-400C57AC26B8}"/>
              </a:ext>
            </a:extLst>
          </p:cNvPr>
          <p:cNvSpPr txBox="1"/>
          <p:nvPr/>
        </p:nvSpPr>
        <p:spPr>
          <a:xfrm>
            <a:off x="217795" y="8404823"/>
            <a:ext cx="6444000" cy="792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8EA7267-B674-4B79-ABF3-9E022F9CEE1A}"/>
              </a:ext>
            </a:extLst>
          </p:cNvPr>
          <p:cNvSpPr txBox="1"/>
          <p:nvPr/>
        </p:nvSpPr>
        <p:spPr>
          <a:xfrm>
            <a:off x="4312358" y="4607542"/>
            <a:ext cx="507600" cy="48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A6BF3B9-2313-43BA-9C7F-377FAD9C81B7}"/>
              </a:ext>
            </a:extLst>
          </p:cNvPr>
          <p:cNvSpPr txBox="1"/>
          <p:nvPr/>
        </p:nvSpPr>
        <p:spPr>
          <a:xfrm>
            <a:off x="4312358" y="5376168"/>
            <a:ext cx="507600" cy="48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614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62ABE9-694E-4E1E-8867-8B1FE840C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86144f90-c7b6-48d0-aae5-f5e9e48cc3df"/>
    <ds:schemaRef ds:uri="http://purl.org/dc/terms/"/>
    <ds:schemaRef ds:uri="5c7a0828-c5e4-45f8-a074-18a8fdc88ec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780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Square Numbers Worksheet</dc:title>
  <dc:creator>Sian Stebbings</dc:creator>
  <cp:lastModifiedBy>Atifa Amini</cp:lastModifiedBy>
  <cp:revision>15</cp:revision>
  <dcterms:created xsi:type="dcterms:W3CDTF">2018-10-23T11:51:23Z</dcterms:created>
  <dcterms:modified xsi:type="dcterms:W3CDTF">2020-04-23T13:32:54Z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