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FF0000"/>
    <a:srgbClr val="6699FF"/>
    <a:srgbClr val="FF9933"/>
    <a:srgbClr val="C642B6"/>
    <a:srgbClr val="F1CFED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46"/>
  </p:normalViewPr>
  <p:slideViewPr>
    <p:cSldViewPr snapToGrid="0">
      <p:cViewPr>
        <p:scale>
          <a:sx n="120" d="100"/>
          <a:sy n="120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438C09-FD7F-458D-AE2B-6E6BAADBCDB5}"/>
              </a:ext>
            </a:extLst>
          </p:cNvPr>
          <p:cNvSpPr txBox="1"/>
          <p:nvPr/>
        </p:nvSpPr>
        <p:spPr>
          <a:xfrm>
            <a:off x="1314941" y="4188623"/>
            <a:ext cx="977882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03A33C0-1CCA-4EC6-9392-7A089C40E513}"/>
              </a:ext>
            </a:extLst>
          </p:cNvPr>
          <p:cNvSpPr txBox="1"/>
          <p:nvPr/>
        </p:nvSpPr>
        <p:spPr>
          <a:xfrm>
            <a:off x="1314941" y="5432846"/>
            <a:ext cx="977882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85E9D38-AB50-441F-A270-624311153511}"/>
              </a:ext>
            </a:extLst>
          </p:cNvPr>
          <p:cNvSpPr txBox="1"/>
          <p:nvPr/>
        </p:nvSpPr>
        <p:spPr>
          <a:xfrm>
            <a:off x="1314941" y="6515581"/>
            <a:ext cx="977882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8928ACE-8F69-4349-A152-4934AC45B92E}"/>
              </a:ext>
            </a:extLst>
          </p:cNvPr>
          <p:cNvSpPr txBox="1"/>
          <p:nvPr/>
        </p:nvSpPr>
        <p:spPr>
          <a:xfrm>
            <a:off x="3512204" y="8455071"/>
            <a:ext cx="3101247" cy="80057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9B32481-68CA-4EFE-A43F-A99CA5EB31FA}"/>
              </a:ext>
            </a:extLst>
          </p:cNvPr>
          <p:cNvSpPr txBox="1"/>
          <p:nvPr/>
        </p:nvSpPr>
        <p:spPr>
          <a:xfrm>
            <a:off x="3512204" y="6028564"/>
            <a:ext cx="3101247" cy="2805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6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10965F-D3B6-4B5E-9DB8-AF7FC7B0D34D}"/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4DC8CD-7969-4535-9D42-5AF69207191F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0f0ae0ff-29c4-4766-b250-c1a9bee8d430"/>
    <ds:schemaRef ds:uri="http://schemas.microsoft.com/sharepoint/v3"/>
    <ds:schemaRef ds:uri="86144f90-c7b6-48d0-aae5-f5e9e48cc3df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Rounding Decimals Worksheet</dc:title>
  <dc:creator>Sian Stebbings</dc:creator>
  <cp:lastModifiedBy>Elise Schapira</cp:lastModifiedBy>
  <cp:revision>9</cp:revision>
  <dcterms:created xsi:type="dcterms:W3CDTF">2018-03-13T10:12:31Z</dcterms:created>
  <dcterms:modified xsi:type="dcterms:W3CDTF">2020-05-27T11:03:16Z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