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5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D44F8-B60A-40B5-A388-E115BEE3E9F4}" v="6" dt="2020-04-17T11:40:33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22" autoAdjust="0"/>
    <p:restoredTop sz="94660"/>
  </p:normalViewPr>
  <p:slideViewPr>
    <p:cSldViewPr snapToGrid="0">
      <p:cViewPr varScale="1">
        <p:scale>
          <a:sx n="56" d="100"/>
          <a:sy n="56" d="100"/>
        </p:scale>
        <p:origin x="29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697C36C1-03CD-4645-96A4-7088F52DD10F}"/>
    <pc:docChg chg="addSld delSld modSld">
      <pc:chgData name="Rachael Green" userId="89c6f63e-7657-4ad0-8dd4-6f0c32cf62df" providerId="ADAL" clId="{697C36C1-03CD-4645-96A4-7088F52DD10F}" dt="2020-04-17T11:42:58.322" v="25" actId="47"/>
      <pc:docMkLst>
        <pc:docMk/>
      </pc:docMkLst>
      <pc:sldChg chg="addSp delSp modSp mod setBg">
        <pc:chgData name="Rachael Green" userId="89c6f63e-7657-4ad0-8dd4-6f0c32cf62df" providerId="ADAL" clId="{697C36C1-03CD-4645-96A4-7088F52DD10F}" dt="2020-04-17T11:41:21.749" v="24" actId="12788"/>
        <pc:sldMkLst>
          <pc:docMk/>
          <pc:sldMk cId="4214717978" sldId="389"/>
        </pc:sldMkLst>
        <pc:spChg chg="add mod">
          <ac:chgData name="Rachael Green" userId="89c6f63e-7657-4ad0-8dd4-6f0c32cf62df" providerId="ADAL" clId="{697C36C1-03CD-4645-96A4-7088F52DD10F}" dt="2020-04-17T11:41:21.749" v="24" actId="12788"/>
          <ac:spMkLst>
            <pc:docMk/>
            <pc:sldMk cId="4214717978" sldId="389"/>
            <ac:spMk id="5" creationId="{E3907630-15F0-470B-9A37-489ECAFA925C}"/>
          </ac:spMkLst>
        </pc:spChg>
        <pc:spChg chg="del">
          <ac:chgData name="Rachael Green" userId="89c6f63e-7657-4ad0-8dd4-6f0c32cf62df" providerId="ADAL" clId="{697C36C1-03CD-4645-96A4-7088F52DD10F}" dt="2020-04-17T11:39:53.371" v="1" actId="478"/>
          <ac:spMkLst>
            <pc:docMk/>
            <pc:sldMk cId="4214717978" sldId="389"/>
            <ac:spMk id="34" creationId="{1E86D587-193A-44AA-9ACE-BE2771342766}"/>
          </ac:spMkLst>
        </pc:spChg>
        <pc:spChg chg="del">
          <ac:chgData name="Rachael Green" userId="89c6f63e-7657-4ad0-8dd4-6f0c32cf62df" providerId="ADAL" clId="{697C36C1-03CD-4645-96A4-7088F52DD10F}" dt="2020-04-17T11:39:53.371" v="1" actId="478"/>
          <ac:spMkLst>
            <pc:docMk/>
            <pc:sldMk cId="4214717978" sldId="389"/>
            <ac:spMk id="35" creationId="{AB8862F5-4A77-4AE0-A8D4-E8F5B6E3366E}"/>
          </ac:spMkLst>
        </pc:spChg>
        <pc:spChg chg="del">
          <ac:chgData name="Rachael Green" userId="89c6f63e-7657-4ad0-8dd4-6f0c32cf62df" providerId="ADAL" clId="{697C36C1-03CD-4645-96A4-7088F52DD10F}" dt="2020-04-17T11:39:53.371" v="1" actId="478"/>
          <ac:spMkLst>
            <pc:docMk/>
            <pc:sldMk cId="4214717978" sldId="389"/>
            <ac:spMk id="36" creationId="{2DC72492-0B68-4A55-9080-18F096E40FF4}"/>
          </ac:spMkLst>
        </pc:spChg>
        <pc:spChg chg="del">
          <ac:chgData name="Rachael Green" userId="89c6f63e-7657-4ad0-8dd4-6f0c32cf62df" providerId="ADAL" clId="{697C36C1-03CD-4645-96A4-7088F52DD10F}" dt="2020-04-17T11:39:53.371" v="1" actId="478"/>
          <ac:spMkLst>
            <pc:docMk/>
            <pc:sldMk cId="4214717978" sldId="389"/>
            <ac:spMk id="37" creationId="{417FBB9B-CF21-4D70-B351-49BDE99709EA}"/>
          </ac:spMkLst>
        </pc:spChg>
        <pc:spChg chg="del">
          <ac:chgData name="Rachael Green" userId="89c6f63e-7657-4ad0-8dd4-6f0c32cf62df" providerId="ADAL" clId="{697C36C1-03CD-4645-96A4-7088F52DD10F}" dt="2020-04-17T11:39:53.371" v="1" actId="478"/>
          <ac:spMkLst>
            <pc:docMk/>
            <pc:sldMk cId="4214717978" sldId="389"/>
            <ac:spMk id="38" creationId="{B1C5317F-F3C2-4118-B4B3-FC2F4F508432}"/>
          </ac:spMkLst>
        </pc:spChg>
        <pc:spChg chg="del">
          <ac:chgData name="Rachael Green" userId="89c6f63e-7657-4ad0-8dd4-6f0c32cf62df" providerId="ADAL" clId="{697C36C1-03CD-4645-96A4-7088F52DD10F}" dt="2020-04-17T11:39:53.371" v="1" actId="478"/>
          <ac:spMkLst>
            <pc:docMk/>
            <pc:sldMk cId="4214717978" sldId="389"/>
            <ac:spMk id="39" creationId="{FDCE5763-6A9A-4B4D-AAF5-1CD79643DF58}"/>
          </ac:spMkLst>
        </pc:spChg>
        <pc:spChg chg="del">
          <ac:chgData name="Rachael Green" userId="89c6f63e-7657-4ad0-8dd4-6f0c32cf62df" providerId="ADAL" clId="{697C36C1-03CD-4645-96A4-7088F52DD10F}" dt="2020-04-17T11:39:53.371" v="1" actId="478"/>
          <ac:spMkLst>
            <pc:docMk/>
            <pc:sldMk cId="4214717978" sldId="389"/>
            <ac:spMk id="45" creationId="{04C7A220-BC41-4F5F-AE73-8D6E3AA7AFED}"/>
          </ac:spMkLst>
        </pc:spChg>
        <pc:grpChg chg="del">
          <ac:chgData name="Rachael Green" userId="89c6f63e-7657-4ad0-8dd4-6f0c32cf62df" providerId="ADAL" clId="{697C36C1-03CD-4645-96A4-7088F52DD10F}" dt="2020-04-17T11:39:53.371" v="1" actId="478"/>
          <ac:grpSpMkLst>
            <pc:docMk/>
            <pc:sldMk cId="4214717978" sldId="389"/>
            <ac:grpSpMk id="2" creationId="{98FD8CE2-059E-435D-BB74-2FF2EE623D2A}"/>
          </ac:grpSpMkLst>
        </pc:grpChg>
        <pc:grpChg chg="del">
          <ac:chgData name="Rachael Green" userId="89c6f63e-7657-4ad0-8dd4-6f0c32cf62df" providerId="ADAL" clId="{697C36C1-03CD-4645-96A4-7088F52DD10F}" dt="2020-04-17T11:39:53.371" v="1" actId="478"/>
          <ac:grpSpMkLst>
            <pc:docMk/>
            <pc:sldMk cId="4214717978" sldId="389"/>
            <ac:grpSpMk id="3" creationId="{B7ABAEF4-3F1B-4EEF-BA7F-26CA8DA25CDE}"/>
          </ac:grpSpMkLst>
        </pc:grpChg>
        <pc:grpChg chg="del">
          <ac:chgData name="Rachael Green" userId="89c6f63e-7657-4ad0-8dd4-6f0c32cf62df" providerId="ADAL" clId="{697C36C1-03CD-4645-96A4-7088F52DD10F}" dt="2020-04-17T11:39:53.371" v="1" actId="478"/>
          <ac:grpSpMkLst>
            <pc:docMk/>
            <pc:sldMk cId="4214717978" sldId="389"/>
            <ac:grpSpMk id="4" creationId="{0B01257E-3B0A-40FC-A462-3B6AA0CFB7DD}"/>
          </ac:grpSpMkLst>
        </pc:grpChg>
        <pc:grpChg chg="del">
          <ac:chgData name="Rachael Green" userId="89c6f63e-7657-4ad0-8dd4-6f0c32cf62df" providerId="ADAL" clId="{697C36C1-03CD-4645-96A4-7088F52DD10F}" dt="2020-04-17T11:39:53.371" v="1" actId="478"/>
          <ac:grpSpMkLst>
            <pc:docMk/>
            <pc:sldMk cId="4214717978" sldId="389"/>
            <ac:grpSpMk id="40" creationId="{3F89CE11-5393-48B6-B26A-395DBBE173F0}"/>
          </ac:grpSpMkLst>
        </pc:grpChg>
        <pc:graphicFrameChg chg="del">
          <ac:chgData name="Rachael Green" userId="89c6f63e-7657-4ad0-8dd4-6f0c32cf62df" providerId="ADAL" clId="{697C36C1-03CD-4645-96A4-7088F52DD10F}" dt="2020-04-17T11:39:53.371" v="1" actId="478"/>
          <ac:graphicFrameMkLst>
            <pc:docMk/>
            <pc:sldMk cId="4214717978" sldId="389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697C36C1-03CD-4645-96A4-7088F52DD10F}" dt="2020-04-17T11:39:53.371" v="1" actId="478"/>
          <ac:picMkLst>
            <pc:docMk/>
            <pc:sldMk cId="4214717978" sldId="389"/>
            <ac:picMk id="42" creationId="{41E2B674-DCAE-4C41-ADC5-B0DECE1E75FE}"/>
          </ac:picMkLst>
        </pc:picChg>
      </pc:sldChg>
      <pc:sldChg chg="add del">
        <pc:chgData name="Rachael Green" userId="89c6f63e-7657-4ad0-8dd4-6f0c32cf62df" providerId="ADAL" clId="{697C36C1-03CD-4645-96A4-7088F52DD10F}" dt="2020-04-17T11:42:58.322" v="25" actId="47"/>
        <pc:sldMkLst>
          <pc:docMk/>
          <pc:sldMk cId="1457032591" sldId="3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5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907630-15F0-470B-9A37-489ECAFA925C}"/>
              </a:ext>
            </a:extLst>
          </p:cNvPr>
          <p:cNvSpPr txBox="1"/>
          <p:nvPr/>
        </p:nvSpPr>
        <p:spPr>
          <a:xfrm>
            <a:off x="276368" y="8639033"/>
            <a:ext cx="6305265" cy="5322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17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0f0ae0ff-29c4-4766-b250-c1a9bee8d430"/>
    <ds:schemaRef ds:uri="http://schemas.microsoft.com/office/2006/documentManagement/types"/>
    <ds:schemaRef ds:uri="86144f90-c7b6-48d0-aae5-f5e9e48cc3d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B47D890-46AE-4229-9D55-9A883B31C11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11442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Sian Stebbings</dc:creator>
  <cp:lastModifiedBy>Rach Green</cp:lastModifiedBy>
  <cp:revision>21</cp:revision>
  <dcterms:created xsi:type="dcterms:W3CDTF">2018-10-23T11:51:23Z</dcterms:created>
  <dcterms:modified xsi:type="dcterms:W3CDTF">2020-04-17T11:43:00Z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