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E080AF-1ACD-4FA8-8723-95E15D9FAAED}" v="10" dt="2020-04-17T13:22:03.2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15" autoAdjust="0"/>
    <p:restoredTop sz="96357" autoAdjust="0"/>
  </p:normalViewPr>
  <p:slideViewPr>
    <p:cSldViewPr snapToGrid="0">
      <p:cViewPr>
        <p:scale>
          <a:sx n="66" d="100"/>
          <a:sy n="66" d="100"/>
        </p:scale>
        <p:origin x="2525" y="-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747C1D3F-7391-4FED-B994-E91706745406}"/>
    <pc:docChg chg="addSld delSld modSld">
      <pc:chgData name="Rachael Green" userId="89c6f63e-7657-4ad0-8dd4-6f0c32cf62df" providerId="ADAL" clId="{747C1D3F-7391-4FED-B994-E91706745406}" dt="2020-04-17T13:22:36.422" v="43" actId="47"/>
      <pc:docMkLst>
        <pc:docMk/>
      </pc:docMkLst>
      <pc:sldChg chg="addSp delSp modSp mod setBg">
        <pc:chgData name="Rachael Green" userId="89c6f63e-7657-4ad0-8dd4-6f0c32cf62df" providerId="ADAL" clId="{747C1D3F-7391-4FED-B994-E91706745406}" dt="2020-04-17T13:22:30.659" v="42" actId="1036"/>
        <pc:sldMkLst>
          <pc:docMk/>
          <pc:sldMk cId="1306705832" sldId="386"/>
        </pc:sldMkLst>
        <pc:spChg chg="add mod">
          <ac:chgData name="Rachael Green" userId="89c6f63e-7657-4ad0-8dd4-6f0c32cf62df" providerId="ADAL" clId="{747C1D3F-7391-4FED-B994-E91706745406}" dt="2020-04-17T13:22:10.146" v="26" actId="113"/>
          <ac:spMkLst>
            <pc:docMk/>
            <pc:sldMk cId="1306705832" sldId="386"/>
            <ac:spMk id="2" creationId="{0E43695E-149D-4040-ACDF-84B2A1E36DAA}"/>
          </ac:spMkLst>
        </pc:spChg>
        <pc:spChg chg="add mod">
          <ac:chgData name="Rachael Green" userId="89c6f63e-7657-4ad0-8dd4-6f0c32cf62df" providerId="ADAL" clId="{747C1D3F-7391-4FED-B994-E91706745406}" dt="2020-04-17T13:22:10.146" v="26" actId="113"/>
          <ac:spMkLst>
            <pc:docMk/>
            <pc:sldMk cId="1306705832" sldId="386"/>
            <ac:spMk id="11" creationId="{94D98CBE-D9F6-44BF-87B7-3ACD67ACCDA0}"/>
          </ac:spMkLst>
        </pc:spChg>
        <pc:spChg chg="add mod">
          <ac:chgData name="Rachael Green" userId="89c6f63e-7657-4ad0-8dd4-6f0c32cf62df" providerId="ADAL" clId="{747C1D3F-7391-4FED-B994-E91706745406}" dt="2020-04-17T13:22:10.146" v="26" actId="113"/>
          <ac:spMkLst>
            <pc:docMk/>
            <pc:sldMk cId="1306705832" sldId="386"/>
            <ac:spMk id="12" creationId="{20BB9454-F08E-4E17-98BC-C64E835A3BC8}"/>
          </ac:spMkLst>
        </pc:spChg>
        <pc:spChg chg="add mod">
          <ac:chgData name="Rachael Green" userId="89c6f63e-7657-4ad0-8dd4-6f0c32cf62df" providerId="ADAL" clId="{747C1D3F-7391-4FED-B994-E91706745406}" dt="2020-04-17T13:22:30.659" v="42" actId="1036"/>
          <ac:spMkLst>
            <pc:docMk/>
            <pc:sldMk cId="1306705832" sldId="386"/>
            <ac:spMk id="13" creationId="{79308433-C77C-4C77-9C1C-EF0716D0A6B5}"/>
          </ac:spMkLst>
        </pc:spChg>
        <pc:grpChg chg="del">
          <ac:chgData name="Rachael Green" userId="89c6f63e-7657-4ad0-8dd4-6f0c32cf62df" providerId="ADAL" clId="{747C1D3F-7391-4FED-B994-E91706745406}" dt="2020-04-17T13:20:21.837" v="1" actId="478"/>
          <ac:grpSpMkLst>
            <pc:docMk/>
            <pc:sldMk cId="1306705832" sldId="386"/>
            <ac:grpSpMk id="17" creationId="{C5DD53EB-BB9F-407A-A03E-7834E4188D4E}"/>
          </ac:grpSpMkLst>
        </pc:grpChg>
        <pc:graphicFrameChg chg="del">
          <ac:chgData name="Rachael Green" userId="89c6f63e-7657-4ad0-8dd4-6f0c32cf62df" providerId="ADAL" clId="{747C1D3F-7391-4FED-B994-E91706745406}" dt="2020-04-17T13:20:21.837" v="1" actId="478"/>
          <ac:graphicFrameMkLst>
            <pc:docMk/>
            <pc:sldMk cId="1306705832" sldId="386"/>
            <ac:graphicFrameMk id="5" creationId="{96ADCB27-1C0E-4BD9-90F2-059614868A1B}"/>
          </ac:graphicFrameMkLst>
        </pc:graphicFrameChg>
        <pc:graphicFrameChg chg="del">
          <ac:chgData name="Rachael Green" userId="89c6f63e-7657-4ad0-8dd4-6f0c32cf62df" providerId="ADAL" clId="{747C1D3F-7391-4FED-B994-E91706745406}" dt="2020-04-17T13:20:21.837" v="1" actId="478"/>
          <ac:graphicFrameMkLst>
            <pc:docMk/>
            <pc:sldMk cId="1306705832" sldId="386"/>
            <ac:graphicFrameMk id="9" creationId="{7C123C03-1B08-4A3C-B4E3-C0EF31620AF6}"/>
          </ac:graphicFrameMkLst>
        </pc:graphicFrameChg>
        <pc:graphicFrameChg chg="del">
          <ac:chgData name="Rachael Green" userId="89c6f63e-7657-4ad0-8dd4-6f0c32cf62df" providerId="ADAL" clId="{747C1D3F-7391-4FED-B994-E91706745406}" dt="2020-04-17T13:20:21.837" v="1" actId="478"/>
          <ac:graphicFrameMkLst>
            <pc:docMk/>
            <pc:sldMk cId="1306705832" sldId="386"/>
            <ac:graphicFrameMk id="41" creationId="{E29B27C4-C26B-4A0D-8450-77EF046FA962}"/>
          </ac:graphicFrameMkLst>
        </pc:graphicFrameChg>
      </pc:sldChg>
      <pc:sldChg chg="add del">
        <pc:chgData name="Rachael Green" userId="89c6f63e-7657-4ad0-8dd4-6f0c32cf62df" providerId="ADAL" clId="{747C1D3F-7391-4FED-B994-E91706745406}" dt="2020-04-17T13:22:36.422" v="43" actId="47"/>
        <pc:sldMkLst>
          <pc:docMk/>
          <pc:sldMk cId="4231560175" sldId="3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663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43695E-149D-4040-ACDF-84B2A1E36DAA}"/>
              </a:ext>
            </a:extLst>
          </p:cNvPr>
          <p:cNvSpPr txBox="1"/>
          <p:nvPr/>
        </p:nvSpPr>
        <p:spPr>
          <a:xfrm>
            <a:off x="5557520" y="1084580"/>
            <a:ext cx="514800" cy="514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	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D98CBE-D9F6-44BF-87B7-3ACD67ACCDA0}"/>
              </a:ext>
            </a:extLst>
          </p:cNvPr>
          <p:cNvSpPr txBox="1"/>
          <p:nvPr/>
        </p:nvSpPr>
        <p:spPr>
          <a:xfrm>
            <a:off x="5557520" y="1673225"/>
            <a:ext cx="514800" cy="514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	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0BB9454-F08E-4E17-98BC-C64E835A3BC8}"/>
              </a:ext>
            </a:extLst>
          </p:cNvPr>
          <p:cNvSpPr txBox="1"/>
          <p:nvPr/>
        </p:nvSpPr>
        <p:spPr>
          <a:xfrm>
            <a:off x="5557520" y="2261870"/>
            <a:ext cx="514800" cy="514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	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9308433-C77C-4C77-9C1C-EF0716D0A6B5}"/>
              </a:ext>
            </a:extLst>
          </p:cNvPr>
          <p:cNvSpPr txBox="1"/>
          <p:nvPr/>
        </p:nvSpPr>
        <p:spPr>
          <a:xfrm>
            <a:off x="260350" y="7900670"/>
            <a:ext cx="6337300" cy="119761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067058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schemas.openxmlformats.org/package/2006/metadata/core-properties"/>
    <ds:schemaRef ds:uri="http://schemas.microsoft.com/sharepoint/v3"/>
    <ds:schemaRef ds:uri="http://purl.org/dc/terms/"/>
    <ds:schemaRef ds:uri="http://schemas.microsoft.com/office/2006/documentManagement/types"/>
    <ds:schemaRef ds:uri="0f0ae0ff-29c4-4766-b250-c1a9bee8d430"/>
    <ds:schemaRef ds:uri="86144f90-c7b6-48d0-aae5-f5e9e48cc3df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9F8BB83-0FF5-4DAE-A1CC-9C090C1BE180}"/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1426</TotalTime>
  <Words>5</Words>
  <Application>Microsoft Office PowerPoint</Application>
  <PresentationFormat>A4 Paper (210x297 mm)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Plural and Possessive Worksheet</dc:title>
  <dc:creator>Sian Stebbings</dc:creator>
  <cp:lastModifiedBy>Rach Green</cp:lastModifiedBy>
  <cp:revision>7</cp:revision>
  <dcterms:created xsi:type="dcterms:W3CDTF">2018-10-23T11:51:23Z</dcterms:created>
  <dcterms:modified xsi:type="dcterms:W3CDTF">2020-04-17T13:22:45Z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