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95" r:id="rId5"/>
    <p:sldId id="396" r:id="rId6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F6F"/>
    <a:srgbClr val="F76756"/>
    <a:srgbClr val="E6E6E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7" autoAdjust="0"/>
    <p:restoredTop sz="94660"/>
  </p:normalViewPr>
  <p:slideViewPr>
    <p:cSldViewPr snapToGrid="0">
      <p:cViewPr>
        <p:scale>
          <a:sx n="140" d="100"/>
          <a:sy n="140" d="100"/>
        </p:scale>
        <p:origin x="4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719E6-85FB-454C-964F-D4E580BBBE1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243013"/>
            <a:ext cx="23241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20729-E4A3-4DCE-B53D-4BA6819A7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19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1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2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87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88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9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9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2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1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49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34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2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0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F71F42-BFD8-4E57-A276-9724F3E7932E}"/>
              </a:ext>
            </a:extLst>
          </p:cNvPr>
          <p:cNvSpPr txBox="1"/>
          <p:nvPr/>
        </p:nvSpPr>
        <p:spPr>
          <a:xfrm>
            <a:off x="6122879" y="4789004"/>
            <a:ext cx="320400" cy="291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7E80BB-E5F8-4A3F-9E9B-C9FBA11D9E17}"/>
              </a:ext>
            </a:extLst>
          </p:cNvPr>
          <p:cNvSpPr txBox="1"/>
          <p:nvPr/>
        </p:nvSpPr>
        <p:spPr>
          <a:xfrm>
            <a:off x="6122879" y="5200711"/>
            <a:ext cx="320400" cy="291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F431B3-3A36-462F-9CDC-4E441E2D41ED}"/>
              </a:ext>
            </a:extLst>
          </p:cNvPr>
          <p:cNvSpPr txBox="1"/>
          <p:nvPr/>
        </p:nvSpPr>
        <p:spPr>
          <a:xfrm>
            <a:off x="6122879" y="5610147"/>
            <a:ext cx="320400" cy="291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47EDAF-8308-432C-AB17-8360B9E97348}"/>
              </a:ext>
            </a:extLst>
          </p:cNvPr>
          <p:cNvSpPr txBox="1"/>
          <p:nvPr/>
        </p:nvSpPr>
        <p:spPr>
          <a:xfrm>
            <a:off x="265713" y="6578674"/>
            <a:ext cx="6298859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749AD0-C14C-4D58-99A1-F3521E83616D}"/>
              </a:ext>
            </a:extLst>
          </p:cNvPr>
          <p:cNvSpPr txBox="1"/>
          <p:nvPr/>
        </p:nvSpPr>
        <p:spPr>
          <a:xfrm>
            <a:off x="265713" y="7481703"/>
            <a:ext cx="6298859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E2BDA9-CD0F-49E9-8DE8-E5581F6EC4D7}"/>
              </a:ext>
            </a:extLst>
          </p:cNvPr>
          <p:cNvSpPr txBox="1"/>
          <p:nvPr/>
        </p:nvSpPr>
        <p:spPr>
          <a:xfrm>
            <a:off x="265713" y="8735634"/>
            <a:ext cx="6298859" cy="50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07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19B88E4-A564-4F96-8425-9AE794FE8B6B}"/>
              </a:ext>
            </a:extLst>
          </p:cNvPr>
          <p:cNvSpPr txBox="1"/>
          <p:nvPr/>
        </p:nvSpPr>
        <p:spPr>
          <a:xfrm>
            <a:off x="279570" y="5846245"/>
            <a:ext cx="6298859" cy="64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C8C389-C04D-408C-A730-1FFC8B2F4285}"/>
              </a:ext>
            </a:extLst>
          </p:cNvPr>
          <p:cNvSpPr txBox="1"/>
          <p:nvPr/>
        </p:nvSpPr>
        <p:spPr>
          <a:xfrm>
            <a:off x="279570" y="7272436"/>
            <a:ext cx="6298859" cy="64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102062-82E1-4E33-AEFF-5D50D0CD7B01}"/>
              </a:ext>
            </a:extLst>
          </p:cNvPr>
          <p:cNvSpPr txBox="1"/>
          <p:nvPr/>
        </p:nvSpPr>
        <p:spPr>
          <a:xfrm>
            <a:off x="279570" y="8320039"/>
            <a:ext cx="6298859" cy="90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612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97A27A-AB95-467D-979C-FC204B5DC814}"/>
</file>

<file path=customXml/itemProps2.xml><?xml version="1.0" encoding="utf-8"?>
<ds:datastoreItem xmlns:ds="http://schemas.openxmlformats.org/officeDocument/2006/customXml" ds:itemID="{9548890E-829D-4DC0-8E3D-9AB7F8088B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D0BC13-6F43-4EB7-83DB-5D7D9D66648D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0f0ae0ff-29c4-4766-b250-c1a9bee8d430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86144f90-c7b6-48d0-aae5-f5e9e48cc3df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6507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Organising Paragraphs within Texts Worksheet</dc:title>
  <dc:creator>Sian Stebbings</dc:creator>
  <cp:lastModifiedBy>Elise Schapira</cp:lastModifiedBy>
  <cp:revision>16</cp:revision>
  <cp:lastPrinted>2019-06-03T14:49:52Z</cp:lastPrinted>
  <dcterms:created xsi:type="dcterms:W3CDTF">2018-10-23T11:48:34Z</dcterms:created>
  <dcterms:modified xsi:type="dcterms:W3CDTF">2020-06-24T15:58:14Z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2048">
    <vt:lpwstr>183</vt:lpwstr>
  </property>
</Properties>
</file>