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456" r:id="rId5"/>
    <p:sldId id="4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6F6F"/>
    <a:srgbClr val="F767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429828-8BCE-4ADD-9400-6FE77AACBF8A}" v="8" dt="2020-06-25T07:49:06.2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0" d="100"/>
          <a:sy n="40" d="100"/>
        </p:scale>
        <p:origin x="70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de Raynor" userId="7d7597aa-3574-4818-9f5e-e6442faad96c" providerId="ADAL" clId="{DBF21557-04E7-49D6-B54F-4203C419C982}"/>
    <pc:docChg chg="undo custSel modSld">
      <pc:chgData name="Jade Raynor" userId="7d7597aa-3574-4818-9f5e-e6442faad96c" providerId="ADAL" clId="{DBF21557-04E7-49D6-B54F-4203C419C982}" dt="2020-06-17T12:35:03.955" v="112"/>
      <pc:docMkLst>
        <pc:docMk/>
      </pc:docMkLst>
      <pc:sldChg chg="modSp mod">
        <pc:chgData name="Jade Raynor" userId="7d7597aa-3574-4818-9f5e-e6442faad96c" providerId="ADAL" clId="{DBF21557-04E7-49D6-B54F-4203C419C982}" dt="2020-06-17T11:57:02.173" v="25" actId="20577"/>
        <pc:sldMkLst>
          <pc:docMk/>
          <pc:sldMk cId="3989975155" sldId="450"/>
        </pc:sldMkLst>
        <pc:spChg chg="mod">
          <ac:chgData name="Jade Raynor" userId="7d7597aa-3574-4818-9f5e-e6442faad96c" providerId="ADAL" clId="{DBF21557-04E7-49D6-B54F-4203C419C982}" dt="2020-06-17T11:57:02.173" v="25" actId="20577"/>
          <ac:spMkLst>
            <pc:docMk/>
            <pc:sldMk cId="3989975155" sldId="450"/>
            <ac:spMk id="4098" creationId="{4DBBEBC3-EC82-41EA-ACDA-6F2504F31000}"/>
          </ac:spMkLst>
        </pc:spChg>
      </pc:sldChg>
      <pc:sldChg chg="modSp mod">
        <pc:chgData name="Jade Raynor" userId="7d7597aa-3574-4818-9f5e-e6442faad96c" providerId="ADAL" clId="{DBF21557-04E7-49D6-B54F-4203C419C982}" dt="2020-06-17T11:54:41.676" v="7" actId="20577"/>
        <pc:sldMkLst>
          <pc:docMk/>
          <pc:sldMk cId="3939513445" sldId="451"/>
        </pc:sldMkLst>
        <pc:spChg chg="mod">
          <ac:chgData name="Jade Raynor" userId="7d7597aa-3574-4818-9f5e-e6442faad96c" providerId="ADAL" clId="{DBF21557-04E7-49D6-B54F-4203C419C982}" dt="2020-06-17T11:54:41.676" v="7" actId="20577"/>
          <ac:spMkLst>
            <pc:docMk/>
            <pc:sldMk cId="3939513445" sldId="451"/>
            <ac:spMk id="4098" creationId="{4DBBEBC3-EC82-41EA-ACDA-6F2504F31000}"/>
          </ac:spMkLst>
        </pc:spChg>
      </pc:sldChg>
      <pc:sldChg chg="modSp">
        <pc:chgData name="Jade Raynor" userId="7d7597aa-3574-4818-9f5e-e6442faad96c" providerId="ADAL" clId="{DBF21557-04E7-49D6-B54F-4203C419C982}" dt="2020-06-17T12:28:19.273" v="45"/>
        <pc:sldMkLst>
          <pc:docMk/>
          <pc:sldMk cId="2311078501" sldId="453"/>
        </pc:sldMkLst>
        <pc:spChg chg="mod">
          <ac:chgData name="Jade Raynor" userId="7d7597aa-3574-4818-9f5e-e6442faad96c" providerId="ADAL" clId="{DBF21557-04E7-49D6-B54F-4203C419C982}" dt="2020-06-17T12:24:45.543" v="42" actId="207"/>
          <ac:spMkLst>
            <pc:docMk/>
            <pc:sldMk cId="2311078501" sldId="453"/>
            <ac:spMk id="13" creationId="{29986A51-ABDC-4E0C-8E46-0B839C42E6EB}"/>
          </ac:spMkLst>
        </pc:spChg>
        <pc:graphicFrameChg chg="mod">
          <ac:chgData name="Jade Raynor" userId="7d7597aa-3574-4818-9f5e-e6442faad96c" providerId="ADAL" clId="{DBF21557-04E7-49D6-B54F-4203C419C982}" dt="2020-06-17T12:23:00.297" v="33"/>
          <ac:graphicFrameMkLst>
            <pc:docMk/>
            <pc:sldMk cId="2311078501" sldId="453"/>
            <ac:graphicFrameMk id="4" creationId="{EBAEA0BF-4E2A-4736-A53D-1557346F981B}"/>
          </ac:graphicFrameMkLst>
        </pc:graphicFrameChg>
        <pc:graphicFrameChg chg="mod">
          <ac:chgData name="Jade Raynor" userId="7d7597aa-3574-4818-9f5e-e6442faad96c" providerId="ADAL" clId="{DBF21557-04E7-49D6-B54F-4203C419C982}" dt="2020-06-17T12:28:19.273" v="45"/>
          <ac:graphicFrameMkLst>
            <pc:docMk/>
            <pc:sldMk cId="2311078501" sldId="453"/>
            <ac:graphicFrameMk id="15" creationId="{31CA90BD-8ECF-4273-8B2A-2E1B1BC93BFF}"/>
          </ac:graphicFrameMkLst>
        </pc:graphicFrameChg>
        <pc:graphicFrameChg chg="mod">
          <ac:chgData name="Jade Raynor" userId="7d7597aa-3574-4818-9f5e-e6442faad96c" providerId="ADAL" clId="{DBF21557-04E7-49D6-B54F-4203C419C982}" dt="2020-06-17T12:22:58.767" v="32"/>
          <ac:graphicFrameMkLst>
            <pc:docMk/>
            <pc:sldMk cId="2311078501" sldId="453"/>
            <ac:graphicFrameMk id="22" creationId="{9D521788-F4A9-4A9A-9935-E296D48D4248}"/>
          </ac:graphicFrameMkLst>
        </pc:graphicFrameChg>
        <pc:graphicFrameChg chg="mod">
          <ac:chgData name="Jade Raynor" userId="7d7597aa-3574-4818-9f5e-e6442faad96c" providerId="ADAL" clId="{DBF21557-04E7-49D6-B54F-4203C419C982}" dt="2020-06-17T12:22:56.029" v="31"/>
          <ac:graphicFrameMkLst>
            <pc:docMk/>
            <pc:sldMk cId="2311078501" sldId="453"/>
            <ac:graphicFrameMk id="23" creationId="{961105D0-540C-4234-A938-E4ACC4892CBF}"/>
          </ac:graphicFrameMkLst>
        </pc:graphicFrameChg>
        <pc:graphicFrameChg chg="mod">
          <ac:chgData name="Jade Raynor" userId="7d7597aa-3574-4818-9f5e-e6442faad96c" providerId="ADAL" clId="{DBF21557-04E7-49D6-B54F-4203C419C982}" dt="2020-06-17T12:22:54.972" v="30"/>
          <ac:graphicFrameMkLst>
            <pc:docMk/>
            <pc:sldMk cId="2311078501" sldId="453"/>
            <ac:graphicFrameMk id="24" creationId="{67F2CCFA-BEAB-4451-87BA-2CB328684CD7}"/>
          </ac:graphicFrameMkLst>
        </pc:graphicFrameChg>
        <pc:graphicFrameChg chg="mod">
          <ac:chgData name="Jade Raynor" userId="7d7597aa-3574-4818-9f5e-e6442faad96c" providerId="ADAL" clId="{DBF21557-04E7-49D6-B54F-4203C419C982}" dt="2020-06-17T12:22:53.744" v="29"/>
          <ac:graphicFrameMkLst>
            <pc:docMk/>
            <pc:sldMk cId="2311078501" sldId="453"/>
            <ac:graphicFrameMk id="25" creationId="{DC6FF490-CC38-49C7-97C8-D7CC1F0A62CB}"/>
          </ac:graphicFrameMkLst>
        </pc:graphicFrameChg>
      </pc:sldChg>
      <pc:sldChg chg="modSp mod">
        <pc:chgData name="Jade Raynor" userId="7d7597aa-3574-4818-9f5e-e6442faad96c" providerId="ADAL" clId="{DBF21557-04E7-49D6-B54F-4203C419C982}" dt="2020-06-17T12:35:03.955" v="112"/>
        <pc:sldMkLst>
          <pc:docMk/>
          <pc:sldMk cId="1404965258" sldId="454"/>
        </pc:sldMkLst>
        <pc:spChg chg="mod">
          <ac:chgData name="Jade Raynor" userId="7d7597aa-3574-4818-9f5e-e6442faad96c" providerId="ADAL" clId="{DBF21557-04E7-49D6-B54F-4203C419C982}" dt="2020-06-17T12:33:05.125" v="99" actId="120"/>
          <ac:spMkLst>
            <pc:docMk/>
            <pc:sldMk cId="1404965258" sldId="454"/>
            <ac:spMk id="13" creationId="{29986A51-ABDC-4E0C-8E46-0B839C42E6EB}"/>
          </ac:spMkLst>
        </pc:spChg>
        <pc:graphicFrameChg chg="mod modGraphic">
          <ac:chgData name="Jade Raynor" userId="7d7597aa-3574-4818-9f5e-e6442faad96c" providerId="ADAL" clId="{DBF21557-04E7-49D6-B54F-4203C419C982}" dt="2020-06-17T12:35:03.955" v="112"/>
          <ac:graphicFrameMkLst>
            <pc:docMk/>
            <pc:sldMk cId="1404965258" sldId="454"/>
            <ac:graphicFrameMk id="2" creationId="{7C88C54B-1B3D-4D97-A9A9-2DD39F71F6CF}"/>
          </ac:graphicFrameMkLst>
        </pc:graphicFrameChg>
        <pc:graphicFrameChg chg="mod">
          <ac:chgData name="Jade Raynor" userId="7d7597aa-3574-4818-9f5e-e6442faad96c" providerId="ADAL" clId="{DBF21557-04E7-49D6-B54F-4203C419C982}" dt="2020-06-17T12:33:09.568" v="110" actId="1036"/>
          <ac:graphicFrameMkLst>
            <pc:docMk/>
            <pc:sldMk cId="1404965258" sldId="454"/>
            <ac:graphicFrameMk id="4" creationId="{EBAEA0BF-4E2A-4736-A53D-1557346F981B}"/>
          </ac:graphicFrameMkLst>
        </pc:graphicFrameChg>
        <pc:graphicFrameChg chg="mod">
          <ac:chgData name="Jade Raynor" userId="7d7597aa-3574-4818-9f5e-e6442faad96c" providerId="ADAL" clId="{DBF21557-04E7-49D6-B54F-4203C419C982}" dt="2020-06-17T12:33:09.568" v="110" actId="1036"/>
          <ac:graphicFrameMkLst>
            <pc:docMk/>
            <pc:sldMk cId="1404965258" sldId="454"/>
            <ac:graphicFrameMk id="15" creationId="{B3B11029-DA76-4DC2-8581-1F54832A5338}"/>
          </ac:graphicFrameMkLst>
        </pc:graphicFrameChg>
        <pc:graphicFrameChg chg="mod">
          <ac:chgData name="Jade Raynor" userId="7d7597aa-3574-4818-9f5e-e6442faad96c" providerId="ADAL" clId="{DBF21557-04E7-49D6-B54F-4203C419C982}" dt="2020-06-17T12:33:09.568" v="110" actId="1036"/>
          <ac:graphicFrameMkLst>
            <pc:docMk/>
            <pc:sldMk cId="1404965258" sldId="454"/>
            <ac:graphicFrameMk id="22" creationId="{9D521788-F4A9-4A9A-9935-E296D48D4248}"/>
          </ac:graphicFrameMkLst>
        </pc:graphicFrameChg>
        <pc:graphicFrameChg chg="mod">
          <ac:chgData name="Jade Raynor" userId="7d7597aa-3574-4818-9f5e-e6442faad96c" providerId="ADAL" clId="{DBF21557-04E7-49D6-B54F-4203C419C982}" dt="2020-06-17T12:33:09.568" v="110" actId="1036"/>
          <ac:graphicFrameMkLst>
            <pc:docMk/>
            <pc:sldMk cId="1404965258" sldId="454"/>
            <ac:graphicFrameMk id="23" creationId="{961105D0-540C-4234-A938-E4ACC4892CBF}"/>
          </ac:graphicFrameMkLst>
        </pc:graphicFrameChg>
      </pc:sldChg>
    </pc:docChg>
  </pc:docChgLst>
  <pc:docChgLst>
    <pc:chgData name="Elise" userId="922153a7-3d05-4828-9103-57c0b5334c47" providerId="ADAL" clId="{D158A04B-04AA-4753-AA1E-EED2BE6CECD7}"/>
    <pc:docChg chg="delSld modSld">
      <pc:chgData name="Elise" userId="922153a7-3d05-4828-9103-57c0b5334c47" providerId="ADAL" clId="{D158A04B-04AA-4753-AA1E-EED2BE6CECD7}" dt="2020-06-25T10:15:27.499" v="5" actId="20577"/>
      <pc:docMkLst>
        <pc:docMk/>
      </pc:docMkLst>
      <pc:sldChg chg="del">
        <pc:chgData name="Elise" userId="922153a7-3d05-4828-9103-57c0b5334c47" providerId="ADAL" clId="{D158A04B-04AA-4753-AA1E-EED2BE6CECD7}" dt="2020-06-25T09:45:35.387" v="3" actId="47"/>
        <pc:sldMkLst>
          <pc:docMk/>
          <pc:sldMk cId="3989975155" sldId="450"/>
        </pc:sldMkLst>
      </pc:sldChg>
      <pc:sldChg chg="del">
        <pc:chgData name="Elise" userId="922153a7-3d05-4828-9103-57c0b5334c47" providerId="ADAL" clId="{D158A04B-04AA-4753-AA1E-EED2BE6CECD7}" dt="2020-06-25T09:45:34.321" v="2" actId="47"/>
        <pc:sldMkLst>
          <pc:docMk/>
          <pc:sldMk cId="3939513445" sldId="451"/>
        </pc:sldMkLst>
      </pc:sldChg>
      <pc:sldChg chg="del">
        <pc:chgData name="Elise" userId="922153a7-3d05-4828-9103-57c0b5334c47" providerId="ADAL" clId="{D158A04B-04AA-4753-AA1E-EED2BE6CECD7}" dt="2020-06-25T09:45:32.196" v="0" actId="47"/>
        <pc:sldMkLst>
          <pc:docMk/>
          <pc:sldMk cId="1574634687" sldId="452"/>
        </pc:sldMkLst>
      </pc:sldChg>
      <pc:sldChg chg="del">
        <pc:chgData name="Elise" userId="922153a7-3d05-4828-9103-57c0b5334c47" providerId="ADAL" clId="{D158A04B-04AA-4753-AA1E-EED2BE6CECD7}" dt="2020-06-25T09:45:33.163" v="1" actId="47"/>
        <pc:sldMkLst>
          <pc:docMk/>
          <pc:sldMk cId="729017515" sldId="455"/>
        </pc:sldMkLst>
      </pc:sldChg>
      <pc:sldChg chg="modSp mod">
        <pc:chgData name="Elise" userId="922153a7-3d05-4828-9103-57c0b5334c47" providerId="ADAL" clId="{D158A04B-04AA-4753-AA1E-EED2BE6CECD7}" dt="2020-06-25T10:15:27.499" v="5" actId="20577"/>
        <pc:sldMkLst>
          <pc:docMk/>
          <pc:sldMk cId="1749401971" sldId="456"/>
        </pc:sldMkLst>
        <pc:spChg chg="mod">
          <ac:chgData name="Elise" userId="922153a7-3d05-4828-9103-57c0b5334c47" providerId="ADAL" clId="{D158A04B-04AA-4753-AA1E-EED2BE6CECD7}" dt="2020-06-25T10:15:27.499" v="5" actId="20577"/>
          <ac:spMkLst>
            <pc:docMk/>
            <pc:sldMk cId="1749401971" sldId="456"/>
            <ac:spMk id="13" creationId="{29986A51-ABDC-4E0C-8E46-0B839C42E6EB}"/>
          </ac:spMkLst>
        </pc:spChg>
      </pc:sldChg>
    </pc:docChg>
  </pc:docChgLst>
  <pc:docChgLst>
    <pc:chgData name="Jade Raynor" userId="7d7597aa-3574-4818-9f5e-e6442faad96c" providerId="ADAL" clId="{8E429828-8BCE-4ADD-9400-6FE77AACBF8A}"/>
    <pc:docChg chg="custSel modSld">
      <pc:chgData name="Jade Raynor" userId="7d7597aa-3574-4818-9f5e-e6442faad96c" providerId="ADAL" clId="{8E429828-8BCE-4ADD-9400-6FE77AACBF8A}" dt="2020-06-25T07:47:33.617" v="344" actId="207"/>
      <pc:docMkLst>
        <pc:docMk/>
      </pc:docMkLst>
      <pc:sldChg chg="modSp mod">
        <pc:chgData name="Jade Raynor" userId="7d7597aa-3574-4818-9f5e-e6442faad96c" providerId="ADAL" clId="{8E429828-8BCE-4ADD-9400-6FE77AACBF8A}" dt="2020-06-24T14:45:23.057" v="115" actId="20577"/>
        <pc:sldMkLst>
          <pc:docMk/>
          <pc:sldMk cId="3989975155" sldId="450"/>
        </pc:sldMkLst>
        <pc:spChg chg="mod">
          <ac:chgData name="Jade Raynor" userId="7d7597aa-3574-4818-9f5e-e6442faad96c" providerId="ADAL" clId="{8E429828-8BCE-4ADD-9400-6FE77AACBF8A}" dt="2020-06-24T14:45:23.057" v="115" actId="20577"/>
          <ac:spMkLst>
            <pc:docMk/>
            <pc:sldMk cId="3989975155" sldId="450"/>
            <ac:spMk id="4098" creationId="{4DBBEBC3-EC82-41EA-ACDA-6F2504F31000}"/>
          </ac:spMkLst>
        </pc:spChg>
      </pc:sldChg>
      <pc:sldChg chg="modSp mod">
        <pc:chgData name="Jade Raynor" userId="7d7597aa-3574-4818-9f5e-e6442faad96c" providerId="ADAL" clId="{8E429828-8BCE-4ADD-9400-6FE77AACBF8A}" dt="2020-06-25T07:41:13.101" v="300" actId="20577"/>
        <pc:sldMkLst>
          <pc:docMk/>
          <pc:sldMk cId="3939513445" sldId="451"/>
        </pc:sldMkLst>
        <pc:spChg chg="mod">
          <ac:chgData name="Jade Raynor" userId="7d7597aa-3574-4818-9f5e-e6442faad96c" providerId="ADAL" clId="{8E429828-8BCE-4ADD-9400-6FE77AACBF8A}" dt="2020-06-25T07:41:13.101" v="300" actId="20577"/>
          <ac:spMkLst>
            <pc:docMk/>
            <pc:sldMk cId="3939513445" sldId="451"/>
            <ac:spMk id="4098" creationId="{4DBBEBC3-EC82-41EA-ACDA-6F2504F31000}"/>
          </ac:spMkLst>
        </pc:spChg>
      </pc:sldChg>
      <pc:sldChg chg="modSp mod">
        <pc:chgData name="Jade Raynor" userId="7d7597aa-3574-4818-9f5e-e6442faad96c" providerId="ADAL" clId="{8E429828-8BCE-4ADD-9400-6FE77AACBF8A}" dt="2020-06-25T07:47:33.617" v="344" actId="207"/>
        <pc:sldMkLst>
          <pc:docMk/>
          <pc:sldMk cId="1574634687" sldId="452"/>
        </pc:sldMkLst>
        <pc:spChg chg="mod">
          <ac:chgData name="Jade Raynor" userId="7d7597aa-3574-4818-9f5e-e6442faad96c" providerId="ADAL" clId="{8E429828-8BCE-4ADD-9400-6FE77AACBF8A}" dt="2020-06-25T07:47:33.617" v="344" actId="207"/>
          <ac:spMkLst>
            <pc:docMk/>
            <pc:sldMk cId="1574634687" sldId="452"/>
            <ac:spMk id="13" creationId="{29986A51-ABDC-4E0C-8E46-0B839C42E6EB}"/>
          </ac:spMkLst>
        </pc:spChg>
      </pc:sldChg>
      <pc:sldChg chg="addSp delSp modSp mod">
        <pc:chgData name="Jade Raynor" userId="7d7597aa-3574-4818-9f5e-e6442faad96c" providerId="ADAL" clId="{8E429828-8BCE-4ADD-9400-6FE77AACBF8A}" dt="2020-06-25T07:46:15.097" v="340" actId="207"/>
        <pc:sldMkLst>
          <pc:docMk/>
          <pc:sldMk cId="1749401971" sldId="456"/>
        </pc:sldMkLst>
        <pc:spChg chg="add del mod">
          <ac:chgData name="Jade Raynor" userId="7d7597aa-3574-4818-9f5e-e6442faad96c" providerId="ADAL" clId="{8E429828-8BCE-4ADD-9400-6FE77AACBF8A}" dt="2020-06-25T07:38:29.643" v="263" actId="478"/>
          <ac:spMkLst>
            <pc:docMk/>
            <pc:sldMk cId="1749401971" sldId="456"/>
            <ac:spMk id="2" creationId="{7C2A7326-2261-4E45-AE13-A47E4EC30317}"/>
          </ac:spMkLst>
        </pc:spChg>
        <pc:spChg chg="mod">
          <ac:chgData name="Jade Raynor" userId="7d7597aa-3574-4818-9f5e-e6442faad96c" providerId="ADAL" clId="{8E429828-8BCE-4ADD-9400-6FE77AACBF8A}" dt="2020-06-25T07:46:15.097" v="340" actId="207"/>
          <ac:spMkLst>
            <pc:docMk/>
            <pc:sldMk cId="1749401971" sldId="456"/>
            <ac:spMk id="13" creationId="{29986A51-ABDC-4E0C-8E46-0B839C42E6EB}"/>
          </ac:spMkLst>
        </pc:spChg>
        <pc:spChg chg="add del mod">
          <ac:chgData name="Jade Raynor" userId="7d7597aa-3574-4818-9f5e-e6442faad96c" providerId="ADAL" clId="{8E429828-8BCE-4ADD-9400-6FE77AACBF8A}" dt="2020-06-25T07:26:06.051" v="243" actId="478"/>
          <ac:spMkLst>
            <pc:docMk/>
            <pc:sldMk cId="1749401971" sldId="456"/>
            <ac:spMk id="16" creationId="{6D255C28-6729-4F92-AFA9-ACE1A17F7F46}"/>
          </ac:spMkLst>
        </pc:spChg>
        <pc:graphicFrameChg chg="modGraphic">
          <ac:chgData name="Jade Raynor" userId="7d7597aa-3574-4818-9f5e-e6442faad96c" providerId="ADAL" clId="{8E429828-8BCE-4ADD-9400-6FE77AACBF8A}" dt="2020-06-25T07:44:14.492" v="338" actId="20577"/>
          <ac:graphicFrameMkLst>
            <pc:docMk/>
            <pc:sldMk cId="1749401971" sldId="456"/>
            <ac:graphicFrameMk id="4" creationId="{EBAEA0BF-4E2A-4736-A53D-1557346F981B}"/>
          </ac:graphicFrameMkLst>
        </pc:graphicFrameChg>
        <pc:graphicFrameChg chg="modGraphic">
          <ac:chgData name="Jade Raynor" userId="7d7597aa-3574-4818-9f5e-e6442faad96c" providerId="ADAL" clId="{8E429828-8BCE-4ADD-9400-6FE77AACBF8A}" dt="2020-06-25T07:28:10.893" v="248" actId="20577"/>
          <ac:graphicFrameMkLst>
            <pc:docMk/>
            <pc:sldMk cId="1749401971" sldId="456"/>
            <ac:graphicFrameMk id="15" creationId="{31CA90BD-8ECF-4273-8B2A-2E1B1BC93BFF}"/>
          </ac:graphicFrameMkLst>
        </pc:graphicFrameChg>
        <pc:graphicFrameChg chg="modGraphic">
          <ac:chgData name="Jade Raynor" userId="7d7597aa-3574-4818-9f5e-e6442faad96c" providerId="ADAL" clId="{8E429828-8BCE-4ADD-9400-6FE77AACBF8A}" dt="2020-06-24T14:55:37.197" v="202" actId="20577"/>
          <ac:graphicFrameMkLst>
            <pc:docMk/>
            <pc:sldMk cId="1749401971" sldId="456"/>
            <ac:graphicFrameMk id="23" creationId="{961105D0-540C-4234-A938-E4ACC4892CBF}"/>
          </ac:graphicFrameMkLst>
        </pc:graphicFrameChg>
      </pc:sldChg>
      <pc:sldChg chg="modSp mod">
        <pc:chgData name="Jade Raynor" userId="7d7597aa-3574-4818-9f5e-e6442faad96c" providerId="ADAL" clId="{8E429828-8BCE-4ADD-9400-6FE77AACBF8A}" dt="2020-06-25T07:46:07.479" v="339" actId="207"/>
        <pc:sldMkLst>
          <pc:docMk/>
          <pc:sldMk cId="4010183282" sldId="457"/>
        </pc:sldMkLst>
        <pc:spChg chg="mod">
          <ac:chgData name="Jade Raynor" userId="7d7597aa-3574-4818-9f5e-e6442faad96c" providerId="ADAL" clId="{8E429828-8BCE-4ADD-9400-6FE77AACBF8A}" dt="2020-06-25T07:46:07.479" v="339" actId="207"/>
          <ac:spMkLst>
            <pc:docMk/>
            <pc:sldMk cId="4010183282" sldId="457"/>
            <ac:spMk id="13" creationId="{29986A51-ABDC-4E0C-8E46-0B839C42E6EB}"/>
          </ac:spMkLst>
        </pc:spChg>
        <pc:graphicFrameChg chg="modGraphic">
          <ac:chgData name="Jade Raynor" userId="7d7597aa-3574-4818-9f5e-e6442faad96c" providerId="ADAL" clId="{8E429828-8BCE-4ADD-9400-6FE77AACBF8A}" dt="2020-06-25T07:34:23.165" v="262" actId="313"/>
          <ac:graphicFrameMkLst>
            <pc:docMk/>
            <pc:sldMk cId="4010183282" sldId="457"/>
            <ac:graphicFrameMk id="10" creationId="{ADD35ED4-60D1-4498-B0CB-A14736A55D5C}"/>
          </ac:graphicFrameMkLst>
        </pc:graphicFrameChg>
      </pc:sldChg>
    </pc:docChg>
  </pc:docChgLst>
  <pc:docChgLst>
    <pc:chgData name="Emily Rigby" userId="1e147217-0b90-46af-ae25-32c0bc3a243c" providerId="ADAL" clId="{2A903B6F-1C9D-4EFB-BD97-F354BE65D693}"/>
    <pc:docChg chg="custSel addSld delSld modSld sldOrd">
      <pc:chgData name="Emily Rigby" userId="1e147217-0b90-46af-ae25-32c0bc3a243c" providerId="ADAL" clId="{2A903B6F-1C9D-4EFB-BD97-F354BE65D693}" dt="2020-06-15T14:51:16.236" v="2164" actId="20577"/>
      <pc:docMkLst>
        <pc:docMk/>
      </pc:docMkLst>
      <pc:sldChg chg="addSp delSp modSp del mod">
        <pc:chgData name="Emily Rigby" userId="1e147217-0b90-46af-ae25-32c0bc3a243c" providerId="ADAL" clId="{2A903B6F-1C9D-4EFB-BD97-F354BE65D693}" dt="2020-06-15T14:49:00.065" v="2124" actId="2696"/>
        <pc:sldMkLst>
          <pc:docMk/>
          <pc:sldMk cId="3396050416" sldId="448"/>
        </pc:sldMkLst>
        <pc:spChg chg="mod">
          <ac:chgData name="Emily Rigby" userId="1e147217-0b90-46af-ae25-32c0bc3a243c" providerId="ADAL" clId="{2A903B6F-1C9D-4EFB-BD97-F354BE65D693}" dt="2020-06-15T14:28:09.935" v="1014" actId="20577"/>
          <ac:spMkLst>
            <pc:docMk/>
            <pc:sldMk cId="3396050416" sldId="448"/>
            <ac:spMk id="13" creationId="{29986A51-ABDC-4E0C-8E46-0B839C42E6EB}"/>
          </ac:spMkLst>
        </pc:spChg>
        <pc:spChg chg="del">
          <ac:chgData name="Emily Rigby" userId="1e147217-0b90-46af-ae25-32c0bc3a243c" providerId="ADAL" clId="{2A903B6F-1C9D-4EFB-BD97-F354BE65D693}" dt="2020-06-15T14:33:27.390" v="1318" actId="478"/>
          <ac:spMkLst>
            <pc:docMk/>
            <pc:sldMk cId="3396050416" sldId="448"/>
            <ac:spMk id="14" creationId="{34A7A09C-B187-4654-A5BB-D3BC634BF2B9}"/>
          </ac:spMkLst>
        </pc:spChg>
        <pc:spChg chg="mod">
          <ac:chgData name="Emily Rigby" userId="1e147217-0b90-46af-ae25-32c0bc3a243c" providerId="ADAL" clId="{2A903B6F-1C9D-4EFB-BD97-F354BE65D693}" dt="2020-06-15T14:33:29.396" v="1319"/>
          <ac:spMkLst>
            <pc:docMk/>
            <pc:sldMk cId="3396050416" sldId="448"/>
            <ac:spMk id="18" creationId="{E173FDB0-6F28-4E31-90D6-C6490988B58D}"/>
          </ac:spMkLst>
        </pc:spChg>
        <pc:spChg chg="mod">
          <ac:chgData name="Emily Rigby" userId="1e147217-0b90-46af-ae25-32c0bc3a243c" providerId="ADAL" clId="{2A903B6F-1C9D-4EFB-BD97-F354BE65D693}" dt="2020-06-15T14:33:29.396" v="1319"/>
          <ac:spMkLst>
            <pc:docMk/>
            <pc:sldMk cId="3396050416" sldId="448"/>
            <ac:spMk id="19" creationId="{B04F8613-750D-4450-82DC-6556ABD47BC7}"/>
          </ac:spMkLst>
        </pc:spChg>
        <pc:grpChg chg="del">
          <ac:chgData name="Emily Rigby" userId="1e147217-0b90-46af-ae25-32c0bc3a243c" providerId="ADAL" clId="{2A903B6F-1C9D-4EFB-BD97-F354BE65D693}" dt="2020-06-15T14:33:27.390" v="1318" actId="478"/>
          <ac:grpSpMkLst>
            <pc:docMk/>
            <pc:sldMk cId="3396050416" sldId="448"/>
            <ac:grpSpMk id="8" creationId="{6B2F797D-D9F3-453E-902D-A038200E4774}"/>
          </ac:grpSpMkLst>
        </pc:grpChg>
        <pc:grpChg chg="add mod">
          <ac:chgData name="Emily Rigby" userId="1e147217-0b90-46af-ae25-32c0bc3a243c" providerId="ADAL" clId="{2A903B6F-1C9D-4EFB-BD97-F354BE65D693}" dt="2020-06-15T14:33:29.396" v="1319"/>
          <ac:grpSpMkLst>
            <pc:docMk/>
            <pc:sldMk cId="3396050416" sldId="448"/>
            <ac:grpSpMk id="16" creationId="{9806E7E1-D3B9-42C5-80A0-637B130FF84F}"/>
          </ac:grpSpMkLst>
        </pc:grpChg>
        <pc:graphicFrameChg chg="add mod modGraphic">
          <ac:chgData name="Emily Rigby" userId="1e147217-0b90-46af-ae25-32c0bc3a243c" providerId="ADAL" clId="{2A903B6F-1C9D-4EFB-BD97-F354BE65D693}" dt="2020-06-15T14:30:47.327" v="1245" actId="20577"/>
          <ac:graphicFrameMkLst>
            <pc:docMk/>
            <pc:sldMk cId="3396050416" sldId="448"/>
            <ac:graphicFrameMk id="2" creationId="{7C88C54B-1B3D-4D97-A9A9-2DD39F71F6CF}"/>
          </ac:graphicFrameMkLst>
        </pc:graphicFrameChg>
        <pc:graphicFrameChg chg="del mod">
          <ac:chgData name="Emily Rigby" userId="1e147217-0b90-46af-ae25-32c0bc3a243c" providerId="ADAL" clId="{2A903B6F-1C9D-4EFB-BD97-F354BE65D693}" dt="2020-06-15T14:28:13.381" v="1015" actId="478"/>
          <ac:graphicFrameMkLst>
            <pc:docMk/>
            <pc:sldMk cId="3396050416" sldId="448"/>
            <ac:graphicFrameMk id="15" creationId="{0DE47553-6530-4F96-B571-A9C763E97D81}"/>
          </ac:graphicFrameMkLst>
        </pc:graphicFrameChg>
        <pc:graphicFrameChg chg="mod">
          <ac:chgData name="Emily Rigby" userId="1e147217-0b90-46af-ae25-32c0bc3a243c" providerId="ADAL" clId="{2A903B6F-1C9D-4EFB-BD97-F354BE65D693}" dt="2020-06-15T14:27:37.653" v="951" actId="1035"/>
          <ac:graphicFrameMkLst>
            <pc:docMk/>
            <pc:sldMk cId="3396050416" sldId="448"/>
            <ac:graphicFrameMk id="23" creationId="{961105D0-540C-4234-A938-E4ACC4892CBF}"/>
          </ac:graphicFrameMkLst>
        </pc:graphicFrameChg>
        <pc:picChg chg="mod">
          <ac:chgData name="Emily Rigby" userId="1e147217-0b90-46af-ae25-32c0bc3a243c" providerId="ADAL" clId="{2A903B6F-1C9D-4EFB-BD97-F354BE65D693}" dt="2020-06-15T14:33:29.396" v="1319"/>
          <ac:picMkLst>
            <pc:docMk/>
            <pc:sldMk cId="3396050416" sldId="448"/>
            <ac:picMk id="17" creationId="{9E6C3D6C-0DE7-45C9-A748-91AE9BECA661}"/>
          </ac:picMkLst>
        </pc:picChg>
      </pc:sldChg>
      <pc:sldChg chg="addSp delSp modSp mod">
        <pc:chgData name="Emily Rigby" userId="1e147217-0b90-46af-ae25-32c0bc3a243c" providerId="ADAL" clId="{2A903B6F-1C9D-4EFB-BD97-F354BE65D693}" dt="2020-06-15T14:33:42.083" v="1324"/>
        <pc:sldMkLst>
          <pc:docMk/>
          <pc:sldMk cId="3989975155" sldId="450"/>
        </pc:sldMkLst>
        <pc:spChg chg="del">
          <ac:chgData name="Emily Rigby" userId="1e147217-0b90-46af-ae25-32c0bc3a243c" providerId="ADAL" clId="{2A903B6F-1C9D-4EFB-BD97-F354BE65D693}" dt="2020-06-15T14:33:38.116" v="1322" actId="478"/>
          <ac:spMkLst>
            <pc:docMk/>
            <pc:sldMk cId="3989975155" sldId="450"/>
            <ac:spMk id="14" creationId="{34A7A09C-B187-4654-A5BB-D3BC634BF2B9}"/>
          </ac:spMkLst>
        </pc:spChg>
        <pc:spChg chg="mod">
          <ac:chgData name="Emily Rigby" userId="1e147217-0b90-46af-ae25-32c0bc3a243c" providerId="ADAL" clId="{2A903B6F-1C9D-4EFB-BD97-F354BE65D693}" dt="2020-06-15T14:33:42.083" v="1324"/>
          <ac:spMkLst>
            <pc:docMk/>
            <pc:sldMk cId="3989975155" sldId="450"/>
            <ac:spMk id="16" creationId="{6AFE8C3A-77D1-457E-9E9D-D75A8EA548C8}"/>
          </ac:spMkLst>
        </pc:spChg>
        <pc:spChg chg="mod">
          <ac:chgData name="Emily Rigby" userId="1e147217-0b90-46af-ae25-32c0bc3a243c" providerId="ADAL" clId="{2A903B6F-1C9D-4EFB-BD97-F354BE65D693}" dt="2020-06-15T14:33:42.083" v="1324"/>
          <ac:spMkLst>
            <pc:docMk/>
            <pc:sldMk cId="3989975155" sldId="450"/>
            <ac:spMk id="17" creationId="{D1F8535E-A1D2-42FC-8A96-646A4897FC3B}"/>
          </ac:spMkLst>
        </pc:spChg>
        <pc:spChg chg="mod">
          <ac:chgData name="Emily Rigby" userId="1e147217-0b90-46af-ae25-32c0bc3a243c" providerId="ADAL" clId="{2A903B6F-1C9D-4EFB-BD97-F354BE65D693}" dt="2020-06-15T14:12:13.949" v="47" actId="20577"/>
          <ac:spMkLst>
            <pc:docMk/>
            <pc:sldMk cId="3989975155" sldId="450"/>
            <ac:spMk id="4098" creationId="{4DBBEBC3-EC82-41EA-ACDA-6F2504F31000}"/>
          </ac:spMkLst>
        </pc:spChg>
        <pc:grpChg chg="del">
          <ac:chgData name="Emily Rigby" userId="1e147217-0b90-46af-ae25-32c0bc3a243c" providerId="ADAL" clId="{2A903B6F-1C9D-4EFB-BD97-F354BE65D693}" dt="2020-06-15T14:33:40.084" v="1323" actId="478"/>
          <ac:grpSpMkLst>
            <pc:docMk/>
            <pc:sldMk cId="3989975155" sldId="450"/>
            <ac:grpSpMk id="8" creationId="{6B2F797D-D9F3-453E-902D-A038200E4774}"/>
          </ac:grpSpMkLst>
        </pc:grpChg>
        <pc:grpChg chg="add mod">
          <ac:chgData name="Emily Rigby" userId="1e147217-0b90-46af-ae25-32c0bc3a243c" providerId="ADAL" clId="{2A903B6F-1C9D-4EFB-BD97-F354BE65D693}" dt="2020-06-15T14:33:42.083" v="1324"/>
          <ac:grpSpMkLst>
            <pc:docMk/>
            <pc:sldMk cId="3989975155" sldId="450"/>
            <ac:grpSpMk id="13" creationId="{19C9C3FA-6F06-4C6D-89EB-25FB71E18E80}"/>
          </ac:grpSpMkLst>
        </pc:grpChg>
        <pc:picChg chg="mod">
          <ac:chgData name="Emily Rigby" userId="1e147217-0b90-46af-ae25-32c0bc3a243c" providerId="ADAL" clId="{2A903B6F-1C9D-4EFB-BD97-F354BE65D693}" dt="2020-06-15T14:33:42.083" v="1324"/>
          <ac:picMkLst>
            <pc:docMk/>
            <pc:sldMk cId="3989975155" sldId="450"/>
            <ac:picMk id="15" creationId="{1CC9B3CD-9428-4129-9CFF-04BF549A1513}"/>
          </ac:picMkLst>
        </pc:picChg>
      </pc:sldChg>
      <pc:sldChg chg="addSp delSp modSp mod">
        <pc:chgData name="Emily Rigby" userId="1e147217-0b90-46af-ae25-32c0bc3a243c" providerId="ADAL" clId="{2A903B6F-1C9D-4EFB-BD97-F354BE65D693}" dt="2020-06-15T14:38:33.879" v="1376" actId="20577"/>
        <pc:sldMkLst>
          <pc:docMk/>
          <pc:sldMk cId="3939513445" sldId="451"/>
        </pc:sldMkLst>
        <pc:spChg chg="del">
          <ac:chgData name="Emily Rigby" userId="1e147217-0b90-46af-ae25-32c0bc3a243c" providerId="ADAL" clId="{2A903B6F-1C9D-4EFB-BD97-F354BE65D693}" dt="2020-06-15T14:33:33.422" v="1320" actId="478"/>
          <ac:spMkLst>
            <pc:docMk/>
            <pc:sldMk cId="3939513445" sldId="451"/>
            <ac:spMk id="14" creationId="{34A7A09C-B187-4654-A5BB-D3BC634BF2B9}"/>
          </ac:spMkLst>
        </pc:spChg>
        <pc:spChg chg="mod">
          <ac:chgData name="Emily Rigby" userId="1e147217-0b90-46af-ae25-32c0bc3a243c" providerId="ADAL" clId="{2A903B6F-1C9D-4EFB-BD97-F354BE65D693}" dt="2020-06-15T14:33:35.119" v="1321"/>
          <ac:spMkLst>
            <pc:docMk/>
            <pc:sldMk cId="3939513445" sldId="451"/>
            <ac:spMk id="16" creationId="{3C702D1E-05ED-4DF9-8048-33C0D64951AE}"/>
          </ac:spMkLst>
        </pc:spChg>
        <pc:spChg chg="mod">
          <ac:chgData name="Emily Rigby" userId="1e147217-0b90-46af-ae25-32c0bc3a243c" providerId="ADAL" clId="{2A903B6F-1C9D-4EFB-BD97-F354BE65D693}" dt="2020-06-15T14:33:35.119" v="1321"/>
          <ac:spMkLst>
            <pc:docMk/>
            <pc:sldMk cId="3939513445" sldId="451"/>
            <ac:spMk id="17" creationId="{1CE5CD30-C773-4611-951E-DBB777704D9E}"/>
          </ac:spMkLst>
        </pc:spChg>
        <pc:spChg chg="mod">
          <ac:chgData name="Emily Rigby" userId="1e147217-0b90-46af-ae25-32c0bc3a243c" providerId="ADAL" clId="{2A903B6F-1C9D-4EFB-BD97-F354BE65D693}" dt="2020-06-15T14:38:33.879" v="1376" actId="20577"/>
          <ac:spMkLst>
            <pc:docMk/>
            <pc:sldMk cId="3939513445" sldId="451"/>
            <ac:spMk id="4098" creationId="{4DBBEBC3-EC82-41EA-ACDA-6F2504F31000}"/>
          </ac:spMkLst>
        </pc:spChg>
        <pc:grpChg chg="del">
          <ac:chgData name="Emily Rigby" userId="1e147217-0b90-46af-ae25-32c0bc3a243c" providerId="ADAL" clId="{2A903B6F-1C9D-4EFB-BD97-F354BE65D693}" dt="2020-06-15T14:33:33.422" v="1320" actId="478"/>
          <ac:grpSpMkLst>
            <pc:docMk/>
            <pc:sldMk cId="3939513445" sldId="451"/>
            <ac:grpSpMk id="8" creationId="{6B2F797D-D9F3-453E-902D-A038200E4774}"/>
          </ac:grpSpMkLst>
        </pc:grpChg>
        <pc:grpChg chg="add mod">
          <ac:chgData name="Emily Rigby" userId="1e147217-0b90-46af-ae25-32c0bc3a243c" providerId="ADAL" clId="{2A903B6F-1C9D-4EFB-BD97-F354BE65D693}" dt="2020-06-15T14:33:35.119" v="1321"/>
          <ac:grpSpMkLst>
            <pc:docMk/>
            <pc:sldMk cId="3939513445" sldId="451"/>
            <ac:grpSpMk id="13" creationId="{570D66C6-7AF9-4799-9865-C8D1327286AC}"/>
          </ac:grpSpMkLst>
        </pc:grpChg>
        <pc:picChg chg="mod">
          <ac:chgData name="Emily Rigby" userId="1e147217-0b90-46af-ae25-32c0bc3a243c" providerId="ADAL" clId="{2A903B6F-1C9D-4EFB-BD97-F354BE65D693}" dt="2020-06-15T14:33:35.119" v="1321"/>
          <ac:picMkLst>
            <pc:docMk/>
            <pc:sldMk cId="3939513445" sldId="451"/>
            <ac:picMk id="15" creationId="{62185C44-5C36-4A57-AA06-2BDA3AD28BAB}"/>
          </ac:picMkLst>
        </pc:picChg>
      </pc:sldChg>
      <pc:sldChg chg="addSp delSp modSp mod">
        <pc:chgData name="Emily Rigby" userId="1e147217-0b90-46af-ae25-32c0bc3a243c" providerId="ADAL" clId="{2A903B6F-1C9D-4EFB-BD97-F354BE65D693}" dt="2020-06-15T14:33:20.323" v="1317" actId="20577"/>
        <pc:sldMkLst>
          <pc:docMk/>
          <pc:sldMk cId="1574634687" sldId="452"/>
        </pc:sldMkLst>
        <pc:spChg chg="add del mod">
          <ac:chgData name="Emily Rigby" userId="1e147217-0b90-46af-ae25-32c0bc3a243c" providerId="ADAL" clId="{2A903B6F-1C9D-4EFB-BD97-F354BE65D693}" dt="2020-06-15T14:23:52.853" v="674" actId="20577"/>
          <ac:spMkLst>
            <pc:docMk/>
            <pc:sldMk cId="1574634687" sldId="452"/>
            <ac:spMk id="13" creationId="{29986A51-ABDC-4E0C-8E46-0B839C42E6EB}"/>
          </ac:spMkLst>
        </pc:spChg>
        <pc:spChg chg="del">
          <ac:chgData name="Emily Rigby" userId="1e147217-0b90-46af-ae25-32c0bc3a243c" providerId="ADAL" clId="{2A903B6F-1C9D-4EFB-BD97-F354BE65D693}" dt="2020-06-15T14:33:14.876" v="1314" actId="478"/>
          <ac:spMkLst>
            <pc:docMk/>
            <pc:sldMk cId="1574634687" sldId="452"/>
            <ac:spMk id="14" creationId="{34A7A09C-B187-4654-A5BB-D3BC634BF2B9}"/>
          </ac:spMkLst>
        </pc:spChg>
        <pc:spChg chg="mod">
          <ac:chgData name="Emily Rigby" userId="1e147217-0b90-46af-ae25-32c0bc3a243c" providerId="ADAL" clId="{2A903B6F-1C9D-4EFB-BD97-F354BE65D693}" dt="2020-06-15T14:33:16.974" v="1315"/>
          <ac:spMkLst>
            <pc:docMk/>
            <pc:sldMk cId="1574634687" sldId="452"/>
            <ac:spMk id="19" creationId="{67715478-E34E-4D53-BDCA-949D204F347E}"/>
          </ac:spMkLst>
        </pc:spChg>
        <pc:spChg chg="mod">
          <ac:chgData name="Emily Rigby" userId="1e147217-0b90-46af-ae25-32c0bc3a243c" providerId="ADAL" clId="{2A903B6F-1C9D-4EFB-BD97-F354BE65D693}" dt="2020-06-15T14:33:20.323" v="1317" actId="20577"/>
          <ac:spMkLst>
            <pc:docMk/>
            <pc:sldMk cId="1574634687" sldId="452"/>
            <ac:spMk id="20" creationId="{503836D5-13FE-4794-84C1-92CB0941C5F0}"/>
          </ac:spMkLst>
        </pc:spChg>
        <pc:grpChg chg="del">
          <ac:chgData name="Emily Rigby" userId="1e147217-0b90-46af-ae25-32c0bc3a243c" providerId="ADAL" clId="{2A903B6F-1C9D-4EFB-BD97-F354BE65D693}" dt="2020-06-15T14:33:14.876" v="1314" actId="478"/>
          <ac:grpSpMkLst>
            <pc:docMk/>
            <pc:sldMk cId="1574634687" sldId="452"/>
            <ac:grpSpMk id="8" creationId="{6B2F797D-D9F3-453E-902D-A038200E4774}"/>
          </ac:grpSpMkLst>
        </pc:grpChg>
        <pc:grpChg chg="add mod">
          <ac:chgData name="Emily Rigby" userId="1e147217-0b90-46af-ae25-32c0bc3a243c" providerId="ADAL" clId="{2A903B6F-1C9D-4EFB-BD97-F354BE65D693}" dt="2020-06-15T14:33:16.974" v="1315"/>
          <ac:grpSpMkLst>
            <pc:docMk/>
            <pc:sldMk cId="1574634687" sldId="452"/>
            <ac:grpSpMk id="17" creationId="{79ED42B2-4A9B-4C58-8516-5D221DC8EE36}"/>
          </ac:grpSpMkLst>
        </pc:grpChg>
        <pc:graphicFrameChg chg="mod modGraphic">
          <ac:chgData name="Emily Rigby" userId="1e147217-0b90-46af-ae25-32c0bc3a243c" providerId="ADAL" clId="{2A903B6F-1C9D-4EFB-BD97-F354BE65D693}" dt="2020-06-15T14:24:06.978" v="676" actId="14100"/>
          <ac:graphicFrameMkLst>
            <pc:docMk/>
            <pc:sldMk cId="1574634687" sldId="452"/>
            <ac:graphicFrameMk id="15" creationId="{31CA90BD-8ECF-4273-8B2A-2E1B1BC93BFF}"/>
          </ac:graphicFrameMkLst>
        </pc:graphicFrameChg>
        <pc:graphicFrameChg chg="del">
          <ac:chgData name="Emily Rigby" userId="1e147217-0b90-46af-ae25-32c0bc3a243c" providerId="ADAL" clId="{2A903B6F-1C9D-4EFB-BD97-F354BE65D693}" dt="2020-06-15T14:23:04.603" v="606" actId="478"/>
          <ac:graphicFrameMkLst>
            <pc:docMk/>
            <pc:sldMk cId="1574634687" sldId="452"/>
            <ac:graphicFrameMk id="16" creationId="{7432070E-0A5B-4519-BBF1-282086FDE27D}"/>
          </ac:graphicFrameMkLst>
        </pc:graphicFrameChg>
        <pc:graphicFrameChg chg="mod">
          <ac:chgData name="Emily Rigby" userId="1e147217-0b90-46af-ae25-32c0bc3a243c" providerId="ADAL" clId="{2A903B6F-1C9D-4EFB-BD97-F354BE65D693}" dt="2020-06-15T14:15:47.657" v="213" actId="1036"/>
          <ac:graphicFrameMkLst>
            <pc:docMk/>
            <pc:sldMk cId="1574634687" sldId="452"/>
            <ac:graphicFrameMk id="22" creationId="{9D521788-F4A9-4A9A-9935-E296D48D4248}"/>
          </ac:graphicFrameMkLst>
        </pc:graphicFrameChg>
        <pc:graphicFrameChg chg="mod">
          <ac:chgData name="Emily Rigby" userId="1e147217-0b90-46af-ae25-32c0bc3a243c" providerId="ADAL" clId="{2A903B6F-1C9D-4EFB-BD97-F354BE65D693}" dt="2020-06-15T14:19:40.013" v="352" actId="1036"/>
          <ac:graphicFrameMkLst>
            <pc:docMk/>
            <pc:sldMk cId="1574634687" sldId="452"/>
            <ac:graphicFrameMk id="23" creationId="{961105D0-540C-4234-A938-E4ACC4892CBF}"/>
          </ac:graphicFrameMkLst>
        </pc:graphicFrameChg>
        <pc:graphicFrameChg chg="mod">
          <ac:chgData name="Emily Rigby" userId="1e147217-0b90-46af-ae25-32c0bc3a243c" providerId="ADAL" clId="{2A903B6F-1C9D-4EFB-BD97-F354BE65D693}" dt="2020-06-15T14:21:23.545" v="477" actId="1035"/>
          <ac:graphicFrameMkLst>
            <pc:docMk/>
            <pc:sldMk cId="1574634687" sldId="452"/>
            <ac:graphicFrameMk id="24" creationId="{67F2CCFA-BEAB-4451-87BA-2CB328684CD7}"/>
          </ac:graphicFrameMkLst>
        </pc:graphicFrameChg>
        <pc:graphicFrameChg chg="mod">
          <ac:chgData name="Emily Rigby" userId="1e147217-0b90-46af-ae25-32c0bc3a243c" providerId="ADAL" clId="{2A903B6F-1C9D-4EFB-BD97-F354BE65D693}" dt="2020-06-15T14:15:55.794" v="229" actId="1036"/>
          <ac:graphicFrameMkLst>
            <pc:docMk/>
            <pc:sldMk cId="1574634687" sldId="452"/>
            <ac:graphicFrameMk id="25" creationId="{DC6FF490-CC38-49C7-97C8-D7CC1F0A62CB}"/>
          </ac:graphicFrameMkLst>
        </pc:graphicFrameChg>
        <pc:picChg chg="mod">
          <ac:chgData name="Emily Rigby" userId="1e147217-0b90-46af-ae25-32c0bc3a243c" providerId="ADAL" clId="{2A903B6F-1C9D-4EFB-BD97-F354BE65D693}" dt="2020-06-15T14:33:16.974" v="1315"/>
          <ac:picMkLst>
            <pc:docMk/>
            <pc:sldMk cId="1574634687" sldId="452"/>
            <ac:picMk id="18" creationId="{5AF68441-5114-40CB-9796-80C4DEB57894}"/>
          </ac:picMkLst>
        </pc:picChg>
      </pc:sldChg>
      <pc:sldChg chg="delSp modSp add mod ord">
        <pc:chgData name="Emily Rigby" userId="1e147217-0b90-46af-ae25-32c0bc3a243c" providerId="ADAL" clId="{2A903B6F-1C9D-4EFB-BD97-F354BE65D693}" dt="2020-06-15T14:51:16.236" v="2164" actId="20577"/>
        <pc:sldMkLst>
          <pc:docMk/>
          <pc:sldMk cId="2311078501" sldId="453"/>
        </pc:sldMkLst>
        <pc:spChg chg="mod">
          <ac:chgData name="Emily Rigby" userId="1e147217-0b90-46af-ae25-32c0bc3a243c" providerId="ADAL" clId="{2A903B6F-1C9D-4EFB-BD97-F354BE65D693}" dt="2020-06-15T14:51:16.236" v="2164" actId="20577"/>
          <ac:spMkLst>
            <pc:docMk/>
            <pc:sldMk cId="2311078501" sldId="453"/>
            <ac:spMk id="13" creationId="{29986A51-ABDC-4E0C-8E46-0B839C42E6EB}"/>
          </ac:spMkLst>
        </pc:spChg>
        <pc:spChg chg="del">
          <ac:chgData name="Emily Rigby" userId="1e147217-0b90-46af-ae25-32c0bc3a243c" providerId="ADAL" clId="{2A903B6F-1C9D-4EFB-BD97-F354BE65D693}" dt="2020-06-15T14:33:56.810" v="1325" actId="478"/>
          <ac:spMkLst>
            <pc:docMk/>
            <pc:sldMk cId="2311078501" sldId="453"/>
            <ac:spMk id="14" creationId="{34A7A09C-B187-4654-A5BB-D3BC634BF2B9}"/>
          </ac:spMkLst>
        </pc:spChg>
        <pc:graphicFrameChg chg="modGraphic">
          <ac:chgData name="Emily Rigby" userId="1e147217-0b90-46af-ae25-32c0bc3a243c" providerId="ADAL" clId="{2A903B6F-1C9D-4EFB-BD97-F354BE65D693}" dt="2020-06-15T14:38:53.458" v="1384" actId="20577"/>
          <ac:graphicFrameMkLst>
            <pc:docMk/>
            <pc:sldMk cId="2311078501" sldId="453"/>
            <ac:graphicFrameMk id="4" creationId="{EBAEA0BF-4E2A-4736-A53D-1557346F981B}"/>
          </ac:graphicFrameMkLst>
        </pc:graphicFrameChg>
        <pc:graphicFrameChg chg="modGraphic">
          <ac:chgData name="Emily Rigby" userId="1e147217-0b90-46af-ae25-32c0bc3a243c" providerId="ADAL" clId="{2A903B6F-1C9D-4EFB-BD97-F354BE65D693}" dt="2020-06-15T14:43:08.255" v="1763" actId="20577"/>
          <ac:graphicFrameMkLst>
            <pc:docMk/>
            <pc:sldMk cId="2311078501" sldId="453"/>
            <ac:graphicFrameMk id="15" creationId="{31CA90BD-8ECF-4273-8B2A-2E1B1BC93BFF}"/>
          </ac:graphicFrameMkLst>
        </pc:graphicFrameChg>
        <pc:graphicFrameChg chg="modGraphic">
          <ac:chgData name="Emily Rigby" userId="1e147217-0b90-46af-ae25-32c0bc3a243c" providerId="ADAL" clId="{2A903B6F-1C9D-4EFB-BD97-F354BE65D693}" dt="2020-06-15T14:36:37.736" v="1326" actId="113"/>
          <ac:graphicFrameMkLst>
            <pc:docMk/>
            <pc:sldMk cId="2311078501" sldId="453"/>
            <ac:graphicFrameMk id="22" creationId="{9D521788-F4A9-4A9A-9935-E296D48D4248}"/>
          </ac:graphicFrameMkLst>
        </pc:graphicFrameChg>
        <pc:graphicFrameChg chg="modGraphic">
          <ac:chgData name="Emily Rigby" userId="1e147217-0b90-46af-ae25-32c0bc3a243c" providerId="ADAL" clId="{2A903B6F-1C9D-4EFB-BD97-F354BE65D693}" dt="2020-06-15T14:39:29.225" v="1432" actId="207"/>
          <ac:graphicFrameMkLst>
            <pc:docMk/>
            <pc:sldMk cId="2311078501" sldId="453"/>
            <ac:graphicFrameMk id="23" creationId="{961105D0-540C-4234-A938-E4ACC4892CBF}"/>
          </ac:graphicFrameMkLst>
        </pc:graphicFrameChg>
        <pc:graphicFrameChg chg="modGraphic">
          <ac:chgData name="Emily Rigby" userId="1e147217-0b90-46af-ae25-32c0bc3a243c" providerId="ADAL" clId="{2A903B6F-1C9D-4EFB-BD97-F354BE65D693}" dt="2020-06-15T14:40:29.422" v="1466" actId="20577"/>
          <ac:graphicFrameMkLst>
            <pc:docMk/>
            <pc:sldMk cId="2311078501" sldId="453"/>
            <ac:graphicFrameMk id="24" creationId="{67F2CCFA-BEAB-4451-87BA-2CB328684CD7}"/>
          </ac:graphicFrameMkLst>
        </pc:graphicFrameChg>
        <pc:graphicFrameChg chg="modGraphic">
          <ac:chgData name="Emily Rigby" userId="1e147217-0b90-46af-ae25-32c0bc3a243c" providerId="ADAL" clId="{2A903B6F-1C9D-4EFB-BD97-F354BE65D693}" dt="2020-06-15T14:41:01.354" v="1565" actId="20577"/>
          <ac:graphicFrameMkLst>
            <pc:docMk/>
            <pc:sldMk cId="2311078501" sldId="453"/>
            <ac:graphicFrameMk id="25" creationId="{DC6FF490-CC38-49C7-97C8-D7CC1F0A62CB}"/>
          </ac:graphicFrameMkLst>
        </pc:graphicFrameChg>
      </pc:sldChg>
      <pc:sldChg chg="del">
        <pc:chgData name="Emily Rigby" userId="1e147217-0b90-46af-ae25-32c0bc3a243c" providerId="ADAL" clId="{2A903B6F-1C9D-4EFB-BD97-F354BE65D693}" dt="2020-06-15T14:12:03.855" v="46" actId="2696"/>
        <pc:sldMkLst>
          <pc:docMk/>
          <pc:sldMk cId="4268646318" sldId="453"/>
        </pc:sldMkLst>
      </pc:sldChg>
      <pc:sldChg chg="del">
        <pc:chgData name="Emily Rigby" userId="1e147217-0b90-46af-ae25-32c0bc3a243c" providerId="ADAL" clId="{2A903B6F-1C9D-4EFB-BD97-F354BE65D693}" dt="2020-06-15T14:31:23.942" v="1246" actId="47"/>
        <pc:sldMkLst>
          <pc:docMk/>
          <pc:sldMk cId="683141659" sldId="454"/>
        </pc:sldMkLst>
      </pc:sldChg>
      <pc:sldChg chg="addSp modSp add mod ord">
        <pc:chgData name="Emily Rigby" userId="1e147217-0b90-46af-ae25-32c0bc3a243c" providerId="ADAL" clId="{2A903B6F-1C9D-4EFB-BD97-F354BE65D693}" dt="2020-06-15T14:48:15.304" v="2122" actId="20577"/>
        <pc:sldMkLst>
          <pc:docMk/>
          <pc:sldMk cId="1404965258" sldId="454"/>
        </pc:sldMkLst>
        <pc:spChg chg="mod">
          <ac:chgData name="Emily Rigby" userId="1e147217-0b90-46af-ae25-32c0bc3a243c" providerId="ADAL" clId="{2A903B6F-1C9D-4EFB-BD97-F354BE65D693}" dt="2020-06-15T14:46:03.548" v="1973" actId="20577"/>
          <ac:spMkLst>
            <pc:docMk/>
            <pc:sldMk cId="1404965258" sldId="454"/>
            <ac:spMk id="13" creationId="{29986A51-ABDC-4E0C-8E46-0B839C42E6EB}"/>
          </ac:spMkLst>
        </pc:spChg>
        <pc:graphicFrameChg chg="mod modGraphic">
          <ac:chgData name="Emily Rigby" userId="1e147217-0b90-46af-ae25-32c0bc3a243c" providerId="ADAL" clId="{2A903B6F-1C9D-4EFB-BD97-F354BE65D693}" dt="2020-06-15T14:48:15.304" v="2122" actId="20577"/>
          <ac:graphicFrameMkLst>
            <pc:docMk/>
            <pc:sldMk cId="1404965258" sldId="454"/>
            <ac:graphicFrameMk id="2" creationId="{7C88C54B-1B3D-4D97-A9A9-2DD39F71F6CF}"/>
          </ac:graphicFrameMkLst>
        </pc:graphicFrameChg>
        <pc:graphicFrameChg chg="modGraphic">
          <ac:chgData name="Emily Rigby" userId="1e147217-0b90-46af-ae25-32c0bc3a243c" providerId="ADAL" clId="{2A903B6F-1C9D-4EFB-BD97-F354BE65D693}" dt="2020-06-15T14:43:40.528" v="1804" actId="20577"/>
          <ac:graphicFrameMkLst>
            <pc:docMk/>
            <pc:sldMk cId="1404965258" sldId="454"/>
            <ac:graphicFrameMk id="4" creationId="{EBAEA0BF-4E2A-4736-A53D-1557346F981B}"/>
          </ac:graphicFrameMkLst>
        </pc:graphicFrameChg>
        <pc:graphicFrameChg chg="add mod modGraphic">
          <ac:chgData name="Emily Rigby" userId="1e147217-0b90-46af-ae25-32c0bc3a243c" providerId="ADAL" clId="{2A903B6F-1C9D-4EFB-BD97-F354BE65D693}" dt="2020-06-15T14:47:33.588" v="2114" actId="20577"/>
          <ac:graphicFrameMkLst>
            <pc:docMk/>
            <pc:sldMk cId="1404965258" sldId="454"/>
            <ac:graphicFrameMk id="15" creationId="{B3B11029-DA76-4DC2-8581-1F54832A5338}"/>
          </ac:graphicFrameMkLst>
        </pc:graphicFrameChg>
        <pc:graphicFrameChg chg="modGraphic">
          <ac:chgData name="Emily Rigby" userId="1e147217-0b90-46af-ae25-32c0bc3a243c" providerId="ADAL" clId="{2A903B6F-1C9D-4EFB-BD97-F354BE65D693}" dt="2020-06-15T14:43:59.961" v="1842" actId="20577"/>
          <ac:graphicFrameMkLst>
            <pc:docMk/>
            <pc:sldMk cId="1404965258" sldId="454"/>
            <ac:graphicFrameMk id="22" creationId="{9D521788-F4A9-4A9A-9935-E296D48D4248}"/>
          </ac:graphicFrameMkLst>
        </pc:graphicFrameChg>
        <pc:graphicFrameChg chg="modGraphic">
          <ac:chgData name="Emily Rigby" userId="1e147217-0b90-46af-ae25-32c0bc3a243c" providerId="ADAL" clId="{2A903B6F-1C9D-4EFB-BD97-F354BE65D693}" dt="2020-06-15T14:45:01.619" v="1959" actId="14100"/>
          <ac:graphicFrameMkLst>
            <pc:docMk/>
            <pc:sldMk cId="1404965258" sldId="454"/>
            <ac:graphicFrameMk id="23" creationId="{961105D0-540C-4234-A938-E4ACC4892CBF}"/>
          </ac:graphicFrameMkLst>
        </pc:graphicFrameChg>
      </pc:sldChg>
      <pc:sldChg chg="addSp delSp modSp add mod ord">
        <pc:chgData name="Emily Rigby" userId="1e147217-0b90-46af-ae25-32c0bc3a243c" providerId="ADAL" clId="{2A903B6F-1C9D-4EFB-BD97-F354BE65D693}" dt="2020-06-15T14:50:07.898" v="2143"/>
        <pc:sldMkLst>
          <pc:docMk/>
          <pc:sldMk cId="729017515" sldId="455"/>
        </pc:sldMkLst>
        <pc:spChg chg="del">
          <ac:chgData name="Emily Rigby" userId="1e147217-0b90-46af-ae25-32c0bc3a243c" providerId="ADAL" clId="{2A903B6F-1C9D-4EFB-BD97-F354BE65D693}" dt="2020-06-15T14:50:05.910" v="2142" actId="478"/>
          <ac:spMkLst>
            <pc:docMk/>
            <pc:sldMk cId="729017515" sldId="455"/>
            <ac:spMk id="14" creationId="{34A7A09C-B187-4654-A5BB-D3BC634BF2B9}"/>
          </ac:spMkLst>
        </pc:spChg>
        <pc:spChg chg="mod">
          <ac:chgData name="Emily Rigby" userId="1e147217-0b90-46af-ae25-32c0bc3a243c" providerId="ADAL" clId="{2A903B6F-1C9D-4EFB-BD97-F354BE65D693}" dt="2020-06-15T14:50:07.898" v="2143"/>
          <ac:spMkLst>
            <pc:docMk/>
            <pc:sldMk cId="729017515" sldId="455"/>
            <ac:spMk id="18" creationId="{5A5C256D-3239-4EB7-9D5A-70BB1456D16E}"/>
          </ac:spMkLst>
        </pc:spChg>
        <pc:spChg chg="mod">
          <ac:chgData name="Emily Rigby" userId="1e147217-0b90-46af-ae25-32c0bc3a243c" providerId="ADAL" clId="{2A903B6F-1C9D-4EFB-BD97-F354BE65D693}" dt="2020-06-15T14:50:07.898" v="2143"/>
          <ac:spMkLst>
            <pc:docMk/>
            <pc:sldMk cId="729017515" sldId="455"/>
            <ac:spMk id="19" creationId="{508C7209-DF55-4E9E-B719-9081D34CD9A7}"/>
          </ac:spMkLst>
        </pc:spChg>
        <pc:grpChg chg="del">
          <ac:chgData name="Emily Rigby" userId="1e147217-0b90-46af-ae25-32c0bc3a243c" providerId="ADAL" clId="{2A903B6F-1C9D-4EFB-BD97-F354BE65D693}" dt="2020-06-15T14:50:05.910" v="2142" actId="478"/>
          <ac:grpSpMkLst>
            <pc:docMk/>
            <pc:sldMk cId="729017515" sldId="455"/>
            <ac:grpSpMk id="8" creationId="{6B2F797D-D9F3-453E-902D-A038200E4774}"/>
          </ac:grpSpMkLst>
        </pc:grpChg>
        <pc:grpChg chg="add mod">
          <ac:chgData name="Emily Rigby" userId="1e147217-0b90-46af-ae25-32c0bc3a243c" providerId="ADAL" clId="{2A903B6F-1C9D-4EFB-BD97-F354BE65D693}" dt="2020-06-15T14:50:07.898" v="2143"/>
          <ac:grpSpMkLst>
            <pc:docMk/>
            <pc:sldMk cId="729017515" sldId="455"/>
            <ac:grpSpMk id="16" creationId="{26D8DB5A-48AD-47EC-8956-A16DA22702AF}"/>
          </ac:grpSpMkLst>
        </pc:grpChg>
        <pc:graphicFrameChg chg="modGraphic">
          <ac:chgData name="Emily Rigby" userId="1e147217-0b90-46af-ae25-32c0bc3a243c" providerId="ADAL" clId="{2A903B6F-1C9D-4EFB-BD97-F354BE65D693}" dt="2020-06-15T14:49:16.826" v="2131" actId="20577"/>
          <ac:graphicFrameMkLst>
            <pc:docMk/>
            <pc:sldMk cId="729017515" sldId="455"/>
            <ac:graphicFrameMk id="2" creationId="{7C88C54B-1B3D-4D97-A9A9-2DD39F71F6CF}"/>
          </ac:graphicFrameMkLst>
        </pc:graphicFrameChg>
        <pc:graphicFrameChg chg="modGraphic">
          <ac:chgData name="Emily Rigby" userId="1e147217-0b90-46af-ae25-32c0bc3a243c" providerId="ADAL" clId="{2A903B6F-1C9D-4EFB-BD97-F354BE65D693}" dt="2020-06-15T14:49:38.679" v="2141" actId="20577"/>
          <ac:graphicFrameMkLst>
            <pc:docMk/>
            <pc:sldMk cId="729017515" sldId="455"/>
            <ac:graphicFrameMk id="4" creationId="{EBAEA0BF-4E2A-4736-A53D-1557346F981B}"/>
          </ac:graphicFrameMkLst>
        </pc:graphicFrameChg>
        <pc:graphicFrameChg chg="modGraphic">
          <ac:chgData name="Emily Rigby" userId="1e147217-0b90-46af-ae25-32c0bc3a243c" providerId="ADAL" clId="{2A903B6F-1C9D-4EFB-BD97-F354BE65D693}" dt="2020-06-15T14:49:23.658" v="2135" actId="20577"/>
          <ac:graphicFrameMkLst>
            <pc:docMk/>
            <pc:sldMk cId="729017515" sldId="455"/>
            <ac:graphicFrameMk id="15" creationId="{B3B11029-DA76-4DC2-8581-1F54832A5338}"/>
          </ac:graphicFrameMkLst>
        </pc:graphicFrameChg>
        <pc:graphicFrameChg chg="modGraphic">
          <ac:chgData name="Emily Rigby" userId="1e147217-0b90-46af-ae25-32c0bc3a243c" providerId="ADAL" clId="{2A903B6F-1C9D-4EFB-BD97-F354BE65D693}" dt="2020-06-15T14:49:32.410" v="2140" actId="20577"/>
          <ac:graphicFrameMkLst>
            <pc:docMk/>
            <pc:sldMk cId="729017515" sldId="455"/>
            <ac:graphicFrameMk id="22" creationId="{9D521788-F4A9-4A9A-9935-E296D48D4248}"/>
          </ac:graphicFrameMkLst>
        </pc:graphicFrameChg>
        <pc:graphicFrameChg chg="modGraphic">
          <ac:chgData name="Emily Rigby" userId="1e147217-0b90-46af-ae25-32c0bc3a243c" providerId="ADAL" clId="{2A903B6F-1C9D-4EFB-BD97-F354BE65D693}" dt="2020-06-15T14:49:26.603" v="2136" actId="20577"/>
          <ac:graphicFrameMkLst>
            <pc:docMk/>
            <pc:sldMk cId="729017515" sldId="455"/>
            <ac:graphicFrameMk id="23" creationId="{961105D0-540C-4234-A938-E4ACC4892CBF}"/>
          </ac:graphicFrameMkLst>
        </pc:graphicFrameChg>
        <pc:picChg chg="mod">
          <ac:chgData name="Emily Rigby" userId="1e147217-0b90-46af-ae25-32c0bc3a243c" providerId="ADAL" clId="{2A903B6F-1C9D-4EFB-BD97-F354BE65D693}" dt="2020-06-15T14:50:07.898" v="2143"/>
          <ac:picMkLst>
            <pc:docMk/>
            <pc:sldMk cId="729017515" sldId="455"/>
            <ac:picMk id="17" creationId="{C03C6378-363F-4B8B-9B27-0FEAEFD37C28}"/>
          </ac:picMkLst>
        </pc:picChg>
      </pc:sldChg>
      <pc:sldChg chg="del">
        <pc:chgData name="Emily Rigby" userId="1e147217-0b90-46af-ae25-32c0bc3a243c" providerId="ADAL" clId="{2A903B6F-1C9D-4EFB-BD97-F354BE65D693}" dt="2020-06-15T14:31:23.942" v="1246" actId="47"/>
        <pc:sldMkLst>
          <pc:docMk/>
          <pc:sldMk cId="4276698094" sldId="455"/>
        </pc:sldMkLst>
      </pc:sldChg>
    </pc:docChg>
  </pc:docChgLst>
  <pc:docChgLst>
    <pc:chgData name="Emily Rigby" userId="1e147217-0b90-46af-ae25-32c0bc3a243c" providerId="ADAL" clId="{63D612E2-4B1F-4688-A848-62D04DA6E6D2}"/>
    <pc:docChg chg="undo custSel addSld delSld modSld sldOrd">
      <pc:chgData name="Emily Rigby" userId="1e147217-0b90-46af-ae25-32c0bc3a243c" providerId="ADAL" clId="{63D612E2-4B1F-4688-A848-62D04DA6E6D2}" dt="2020-06-24T07:25:35.078" v="2503" actId="20577"/>
      <pc:docMkLst>
        <pc:docMk/>
      </pc:docMkLst>
      <pc:sldChg chg="modSp mod">
        <pc:chgData name="Emily Rigby" userId="1e147217-0b90-46af-ae25-32c0bc3a243c" providerId="ADAL" clId="{63D612E2-4B1F-4688-A848-62D04DA6E6D2}" dt="2020-06-23T15:16:50.640" v="109" actId="20577"/>
        <pc:sldMkLst>
          <pc:docMk/>
          <pc:sldMk cId="3989975155" sldId="450"/>
        </pc:sldMkLst>
        <pc:spChg chg="mod">
          <ac:chgData name="Emily Rigby" userId="1e147217-0b90-46af-ae25-32c0bc3a243c" providerId="ADAL" clId="{63D612E2-4B1F-4688-A848-62D04DA6E6D2}" dt="2020-06-23T15:13:33.408" v="41" actId="20577"/>
          <ac:spMkLst>
            <pc:docMk/>
            <pc:sldMk cId="3989975155" sldId="450"/>
            <ac:spMk id="17" creationId="{D1F8535E-A1D2-42FC-8A96-646A4897FC3B}"/>
          </ac:spMkLst>
        </pc:spChg>
        <pc:spChg chg="mod">
          <ac:chgData name="Emily Rigby" userId="1e147217-0b90-46af-ae25-32c0bc3a243c" providerId="ADAL" clId="{63D612E2-4B1F-4688-A848-62D04DA6E6D2}" dt="2020-06-23T15:16:50.640" v="109" actId="20577"/>
          <ac:spMkLst>
            <pc:docMk/>
            <pc:sldMk cId="3989975155" sldId="450"/>
            <ac:spMk id="4098" creationId="{4DBBEBC3-EC82-41EA-ACDA-6F2504F31000}"/>
          </ac:spMkLst>
        </pc:spChg>
      </pc:sldChg>
      <pc:sldChg chg="modSp mod">
        <pc:chgData name="Emily Rigby" userId="1e147217-0b90-46af-ae25-32c0bc3a243c" providerId="ADAL" clId="{63D612E2-4B1F-4688-A848-62D04DA6E6D2}" dt="2020-06-23T15:15:00.593" v="71" actId="20577"/>
        <pc:sldMkLst>
          <pc:docMk/>
          <pc:sldMk cId="3939513445" sldId="451"/>
        </pc:sldMkLst>
        <pc:spChg chg="mod">
          <ac:chgData name="Emily Rigby" userId="1e147217-0b90-46af-ae25-32c0bc3a243c" providerId="ADAL" clId="{63D612E2-4B1F-4688-A848-62D04DA6E6D2}" dt="2020-06-23T15:13:13.816" v="32" actId="20577"/>
          <ac:spMkLst>
            <pc:docMk/>
            <pc:sldMk cId="3939513445" sldId="451"/>
            <ac:spMk id="17" creationId="{1CE5CD30-C773-4611-951E-DBB777704D9E}"/>
          </ac:spMkLst>
        </pc:spChg>
        <pc:spChg chg="mod">
          <ac:chgData name="Emily Rigby" userId="1e147217-0b90-46af-ae25-32c0bc3a243c" providerId="ADAL" clId="{63D612E2-4B1F-4688-A848-62D04DA6E6D2}" dt="2020-06-23T15:15:00.593" v="71" actId="20577"/>
          <ac:spMkLst>
            <pc:docMk/>
            <pc:sldMk cId="3939513445" sldId="451"/>
            <ac:spMk id="4098" creationId="{4DBBEBC3-EC82-41EA-ACDA-6F2504F31000}"/>
          </ac:spMkLst>
        </pc:spChg>
      </pc:sldChg>
      <pc:sldChg chg="addSp modSp mod">
        <pc:chgData name="Emily Rigby" userId="1e147217-0b90-46af-ae25-32c0bc3a243c" providerId="ADAL" clId="{63D612E2-4B1F-4688-A848-62D04DA6E6D2}" dt="2020-06-23T15:29:37.385" v="854" actId="14100"/>
        <pc:sldMkLst>
          <pc:docMk/>
          <pc:sldMk cId="1574634687" sldId="452"/>
        </pc:sldMkLst>
        <pc:spChg chg="mod">
          <ac:chgData name="Emily Rigby" userId="1e147217-0b90-46af-ae25-32c0bc3a243c" providerId="ADAL" clId="{63D612E2-4B1F-4688-A848-62D04DA6E6D2}" dt="2020-06-23T15:29:30.833" v="852" actId="20577"/>
          <ac:spMkLst>
            <pc:docMk/>
            <pc:sldMk cId="1574634687" sldId="452"/>
            <ac:spMk id="13" creationId="{29986A51-ABDC-4E0C-8E46-0B839C42E6EB}"/>
          </ac:spMkLst>
        </pc:spChg>
        <pc:spChg chg="mod">
          <ac:chgData name="Emily Rigby" userId="1e147217-0b90-46af-ae25-32c0bc3a243c" providerId="ADAL" clId="{63D612E2-4B1F-4688-A848-62D04DA6E6D2}" dt="2020-06-23T15:13:23.970" v="35" actId="20577"/>
          <ac:spMkLst>
            <pc:docMk/>
            <pc:sldMk cId="1574634687" sldId="452"/>
            <ac:spMk id="20" creationId="{503836D5-13FE-4794-84C1-92CB0941C5F0}"/>
          </ac:spMkLst>
        </pc:spChg>
        <pc:graphicFrameChg chg="mod">
          <ac:chgData name="Emily Rigby" userId="1e147217-0b90-46af-ae25-32c0bc3a243c" providerId="ADAL" clId="{63D612E2-4B1F-4688-A848-62D04DA6E6D2}" dt="2020-06-23T15:19:20.105" v="247" actId="1036"/>
          <ac:graphicFrameMkLst>
            <pc:docMk/>
            <pc:sldMk cId="1574634687" sldId="452"/>
            <ac:graphicFrameMk id="4" creationId="{EBAEA0BF-4E2A-4736-A53D-1557346F981B}"/>
          </ac:graphicFrameMkLst>
        </pc:graphicFrameChg>
        <pc:graphicFrameChg chg="add mod modGraphic">
          <ac:chgData name="Emily Rigby" userId="1e147217-0b90-46af-ae25-32c0bc3a243c" providerId="ADAL" clId="{63D612E2-4B1F-4688-A848-62D04DA6E6D2}" dt="2020-06-23T15:29:37.385" v="854" actId="14100"/>
          <ac:graphicFrameMkLst>
            <pc:docMk/>
            <pc:sldMk cId="1574634687" sldId="452"/>
            <ac:graphicFrameMk id="14" creationId="{94DCF6E3-EF53-4FCF-8D3F-9D55EEF70011}"/>
          </ac:graphicFrameMkLst>
        </pc:graphicFrameChg>
        <pc:graphicFrameChg chg="modGraphic">
          <ac:chgData name="Emily Rigby" userId="1e147217-0b90-46af-ae25-32c0bc3a243c" providerId="ADAL" clId="{63D612E2-4B1F-4688-A848-62D04DA6E6D2}" dt="2020-06-23T15:29:29.711" v="851" actId="14100"/>
          <ac:graphicFrameMkLst>
            <pc:docMk/>
            <pc:sldMk cId="1574634687" sldId="452"/>
            <ac:graphicFrameMk id="15" creationId="{31CA90BD-8ECF-4273-8B2A-2E1B1BC93BFF}"/>
          </ac:graphicFrameMkLst>
        </pc:graphicFrameChg>
        <pc:graphicFrameChg chg="mod">
          <ac:chgData name="Emily Rigby" userId="1e147217-0b90-46af-ae25-32c0bc3a243c" providerId="ADAL" clId="{63D612E2-4B1F-4688-A848-62D04DA6E6D2}" dt="2020-06-23T15:21:18.914" v="379" actId="1035"/>
          <ac:graphicFrameMkLst>
            <pc:docMk/>
            <pc:sldMk cId="1574634687" sldId="452"/>
            <ac:graphicFrameMk id="22" creationId="{9D521788-F4A9-4A9A-9935-E296D48D4248}"/>
          </ac:graphicFrameMkLst>
        </pc:graphicFrameChg>
        <pc:graphicFrameChg chg="mod">
          <ac:chgData name="Emily Rigby" userId="1e147217-0b90-46af-ae25-32c0bc3a243c" providerId="ADAL" clId="{63D612E2-4B1F-4688-A848-62D04DA6E6D2}" dt="2020-06-23T15:24:18.093" v="494" actId="1035"/>
          <ac:graphicFrameMkLst>
            <pc:docMk/>
            <pc:sldMk cId="1574634687" sldId="452"/>
            <ac:graphicFrameMk id="23" creationId="{961105D0-540C-4234-A938-E4ACC4892CBF}"/>
          </ac:graphicFrameMkLst>
        </pc:graphicFrameChg>
        <pc:graphicFrameChg chg="mod">
          <ac:chgData name="Emily Rigby" userId="1e147217-0b90-46af-ae25-32c0bc3a243c" providerId="ADAL" clId="{63D612E2-4B1F-4688-A848-62D04DA6E6D2}" dt="2020-06-23T15:24:59.130" v="577" actId="1035"/>
          <ac:graphicFrameMkLst>
            <pc:docMk/>
            <pc:sldMk cId="1574634687" sldId="452"/>
            <ac:graphicFrameMk id="24" creationId="{67F2CCFA-BEAB-4451-87BA-2CB328684CD7}"/>
          </ac:graphicFrameMkLst>
        </pc:graphicFrameChg>
        <pc:graphicFrameChg chg="mod">
          <ac:chgData name="Emily Rigby" userId="1e147217-0b90-46af-ae25-32c0bc3a243c" providerId="ADAL" clId="{63D612E2-4B1F-4688-A848-62D04DA6E6D2}" dt="2020-06-23T15:27:33.126" v="696" actId="1036"/>
          <ac:graphicFrameMkLst>
            <pc:docMk/>
            <pc:sldMk cId="1574634687" sldId="452"/>
            <ac:graphicFrameMk id="25" creationId="{DC6FF490-CC38-49C7-97C8-D7CC1F0A62CB}"/>
          </ac:graphicFrameMkLst>
        </pc:graphicFrameChg>
      </pc:sldChg>
      <pc:sldChg chg="del">
        <pc:chgData name="Emily Rigby" userId="1e147217-0b90-46af-ae25-32c0bc3a243c" providerId="ADAL" clId="{63D612E2-4B1F-4688-A848-62D04DA6E6D2}" dt="2020-06-23T15:33:12.985" v="1078" actId="47"/>
        <pc:sldMkLst>
          <pc:docMk/>
          <pc:sldMk cId="2311078501" sldId="453"/>
        </pc:sldMkLst>
      </pc:sldChg>
      <pc:sldChg chg="del">
        <pc:chgData name="Emily Rigby" userId="1e147217-0b90-46af-ae25-32c0bc3a243c" providerId="ADAL" clId="{63D612E2-4B1F-4688-A848-62D04DA6E6D2}" dt="2020-06-23T15:33:12.985" v="1078" actId="47"/>
        <pc:sldMkLst>
          <pc:docMk/>
          <pc:sldMk cId="1404965258" sldId="454"/>
        </pc:sldMkLst>
      </pc:sldChg>
      <pc:sldChg chg="addSp delSp modSp mod">
        <pc:chgData name="Emily Rigby" userId="1e147217-0b90-46af-ae25-32c0bc3a243c" providerId="ADAL" clId="{63D612E2-4B1F-4688-A848-62D04DA6E6D2}" dt="2020-06-24T07:10:28.032" v="1166" actId="14100"/>
        <pc:sldMkLst>
          <pc:docMk/>
          <pc:sldMk cId="729017515" sldId="455"/>
        </pc:sldMkLst>
        <pc:spChg chg="mod">
          <ac:chgData name="Emily Rigby" userId="1e147217-0b90-46af-ae25-32c0bc3a243c" providerId="ADAL" clId="{63D612E2-4B1F-4688-A848-62D04DA6E6D2}" dt="2020-06-24T07:10:24.819" v="1165" actId="20577"/>
          <ac:spMkLst>
            <pc:docMk/>
            <pc:sldMk cId="729017515" sldId="455"/>
            <ac:spMk id="13" creationId="{29986A51-ABDC-4E0C-8E46-0B839C42E6EB}"/>
          </ac:spMkLst>
        </pc:spChg>
        <pc:spChg chg="mod">
          <ac:chgData name="Emily Rigby" userId="1e147217-0b90-46af-ae25-32c0bc3a243c" providerId="ADAL" clId="{63D612E2-4B1F-4688-A848-62D04DA6E6D2}" dt="2020-06-23T15:13:27.405" v="38" actId="20577"/>
          <ac:spMkLst>
            <pc:docMk/>
            <pc:sldMk cId="729017515" sldId="455"/>
            <ac:spMk id="19" creationId="{508C7209-DF55-4E9E-B719-9081D34CD9A7}"/>
          </ac:spMkLst>
        </pc:spChg>
        <pc:graphicFrameChg chg="del mod modGraphic">
          <ac:chgData name="Emily Rigby" userId="1e147217-0b90-46af-ae25-32c0bc3a243c" providerId="ADAL" clId="{63D612E2-4B1F-4688-A848-62D04DA6E6D2}" dt="2020-06-24T07:09:50.297" v="1079" actId="478"/>
          <ac:graphicFrameMkLst>
            <pc:docMk/>
            <pc:sldMk cId="729017515" sldId="455"/>
            <ac:graphicFrameMk id="2" creationId="{7C88C54B-1B3D-4D97-A9A9-2DD39F71F6CF}"/>
          </ac:graphicFrameMkLst>
        </pc:graphicFrameChg>
        <pc:graphicFrameChg chg="add mod modGraphic">
          <ac:chgData name="Emily Rigby" userId="1e147217-0b90-46af-ae25-32c0bc3a243c" providerId="ADAL" clId="{63D612E2-4B1F-4688-A848-62D04DA6E6D2}" dt="2020-06-24T07:10:28.032" v="1166" actId="14100"/>
          <ac:graphicFrameMkLst>
            <pc:docMk/>
            <pc:sldMk cId="729017515" sldId="455"/>
            <ac:graphicFrameMk id="10" creationId="{ADD35ED4-60D1-4498-B0CB-A14736A55D5C}"/>
          </ac:graphicFrameMkLst>
        </pc:graphicFrameChg>
        <pc:graphicFrameChg chg="del">
          <ac:chgData name="Emily Rigby" userId="1e147217-0b90-46af-ae25-32c0bc3a243c" providerId="ADAL" clId="{63D612E2-4B1F-4688-A848-62D04DA6E6D2}" dt="2020-06-23T15:31:58.745" v="1045" actId="478"/>
          <ac:graphicFrameMkLst>
            <pc:docMk/>
            <pc:sldMk cId="729017515" sldId="455"/>
            <ac:graphicFrameMk id="15" creationId="{B3B11029-DA76-4DC2-8581-1F54832A5338}"/>
          </ac:graphicFrameMkLst>
        </pc:graphicFrameChg>
        <pc:graphicFrameChg chg="del">
          <ac:chgData name="Emily Rigby" userId="1e147217-0b90-46af-ae25-32c0bc3a243c" providerId="ADAL" clId="{63D612E2-4B1F-4688-A848-62D04DA6E6D2}" dt="2020-06-23T15:32:05.801" v="1046" actId="478"/>
          <ac:graphicFrameMkLst>
            <pc:docMk/>
            <pc:sldMk cId="729017515" sldId="455"/>
            <ac:graphicFrameMk id="23" creationId="{961105D0-540C-4234-A938-E4ACC4892CBF}"/>
          </ac:graphicFrameMkLst>
        </pc:graphicFrameChg>
      </pc:sldChg>
      <pc:sldChg chg="modSp add mod ord">
        <pc:chgData name="Emily Rigby" userId="1e147217-0b90-46af-ae25-32c0bc3a243c" providerId="ADAL" clId="{63D612E2-4B1F-4688-A848-62D04DA6E6D2}" dt="2020-06-24T07:16:22.036" v="1589" actId="207"/>
        <pc:sldMkLst>
          <pc:docMk/>
          <pc:sldMk cId="1749401971" sldId="456"/>
        </pc:sldMkLst>
        <pc:spChg chg="mod">
          <ac:chgData name="Emily Rigby" userId="1e147217-0b90-46af-ae25-32c0bc3a243c" providerId="ADAL" clId="{63D612E2-4B1F-4688-A848-62D04DA6E6D2}" dt="2020-06-24T07:15:22.252" v="1476" actId="20577"/>
          <ac:spMkLst>
            <pc:docMk/>
            <pc:sldMk cId="1749401971" sldId="456"/>
            <ac:spMk id="13" creationId="{29986A51-ABDC-4E0C-8E46-0B839C42E6EB}"/>
          </ac:spMkLst>
        </pc:spChg>
        <pc:graphicFrameChg chg="modGraphic">
          <ac:chgData name="Emily Rigby" userId="1e147217-0b90-46af-ae25-32c0bc3a243c" providerId="ADAL" clId="{63D612E2-4B1F-4688-A848-62D04DA6E6D2}" dt="2020-06-24T07:12:00.652" v="1194" actId="20577"/>
          <ac:graphicFrameMkLst>
            <pc:docMk/>
            <pc:sldMk cId="1749401971" sldId="456"/>
            <ac:graphicFrameMk id="4" creationId="{EBAEA0BF-4E2A-4736-A53D-1557346F981B}"/>
          </ac:graphicFrameMkLst>
        </pc:graphicFrameChg>
        <pc:graphicFrameChg chg="modGraphic">
          <ac:chgData name="Emily Rigby" userId="1e147217-0b90-46af-ae25-32c0bc3a243c" providerId="ADAL" clId="{63D612E2-4B1F-4688-A848-62D04DA6E6D2}" dt="2020-06-24T07:16:22.036" v="1589" actId="207"/>
          <ac:graphicFrameMkLst>
            <pc:docMk/>
            <pc:sldMk cId="1749401971" sldId="456"/>
            <ac:graphicFrameMk id="14" creationId="{94DCF6E3-EF53-4FCF-8D3F-9D55EEF70011}"/>
          </ac:graphicFrameMkLst>
        </pc:graphicFrameChg>
        <pc:graphicFrameChg chg="modGraphic">
          <ac:chgData name="Emily Rigby" userId="1e147217-0b90-46af-ae25-32c0bc3a243c" providerId="ADAL" clId="{63D612E2-4B1F-4688-A848-62D04DA6E6D2}" dt="2020-06-24T07:15:12.484" v="1468" actId="207"/>
          <ac:graphicFrameMkLst>
            <pc:docMk/>
            <pc:sldMk cId="1749401971" sldId="456"/>
            <ac:graphicFrameMk id="15" creationId="{31CA90BD-8ECF-4273-8B2A-2E1B1BC93BFF}"/>
          </ac:graphicFrameMkLst>
        </pc:graphicFrameChg>
        <pc:graphicFrameChg chg="modGraphic">
          <ac:chgData name="Emily Rigby" userId="1e147217-0b90-46af-ae25-32c0bc3a243c" providerId="ADAL" clId="{63D612E2-4B1F-4688-A848-62D04DA6E6D2}" dt="2020-06-24T07:12:44.308" v="1244" actId="207"/>
          <ac:graphicFrameMkLst>
            <pc:docMk/>
            <pc:sldMk cId="1749401971" sldId="456"/>
            <ac:graphicFrameMk id="22" creationId="{9D521788-F4A9-4A9A-9935-E296D48D4248}"/>
          </ac:graphicFrameMkLst>
        </pc:graphicFrameChg>
        <pc:graphicFrameChg chg="modGraphic">
          <ac:chgData name="Emily Rigby" userId="1e147217-0b90-46af-ae25-32c0bc3a243c" providerId="ADAL" clId="{63D612E2-4B1F-4688-A848-62D04DA6E6D2}" dt="2020-06-24T07:13:01.632" v="1272" actId="5793"/>
          <ac:graphicFrameMkLst>
            <pc:docMk/>
            <pc:sldMk cId="1749401971" sldId="456"/>
            <ac:graphicFrameMk id="23" creationId="{961105D0-540C-4234-A938-E4ACC4892CBF}"/>
          </ac:graphicFrameMkLst>
        </pc:graphicFrameChg>
        <pc:graphicFrameChg chg="modGraphic">
          <ac:chgData name="Emily Rigby" userId="1e147217-0b90-46af-ae25-32c0bc3a243c" providerId="ADAL" clId="{63D612E2-4B1F-4688-A848-62D04DA6E6D2}" dt="2020-06-24T07:13:56.932" v="1381" actId="207"/>
          <ac:graphicFrameMkLst>
            <pc:docMk/>
            <pc:sldMk cId="1749401971" sldId="456"/>
            <ac:graphicFrameMk id="24" creationId="{67F2CCFA-BEAB-4451-87BA-2CB328684CD7}"/>
          </ac:graphicFrameMkLst>
        </pc:graphicFrameChg>
        <pc:graphicFrameChg chg="modGraphic">
          <ac:chgData name="Emily Rigby" userId="1e147217-0b90-46af-ae25-32c0bc3a243c" providerId="ADAL" clId="{63D612E2-4B1F-4688-A848-62D04DA6E6D2}" dt="2020-06-24T07:14:41.246" v="1436" actId="207"/>
          <ac:graphicFrameMkLst>
            <pc:docMk/>
            <pc:sldMk cId="1749401971" sldId="456"/>
            <ac:graphicFrameMk id="25" creationId="{DC6FF490-CC38-49C7-97C8-D7CC1F0A62CB}"/>
          </ac:graphicFrameMkLst>
        </pc:graphicFrameChg>
      </pc:sldChg>
      <pc:sldChg chg="modSp add mod ord">
        <pc:chgData name="Emily Rigby" userId="1e147217-0b90-46af-ae25-32c0bc3a243c" providerId="ADAL" clId="{63D612E2-4B1F-4688-A848-62D04DA6E6D2}" dt="2020-06-24T07:25:35.078" v="2503" actId="20577"/>
        <pc:sldMkLst>
          <pc:docMk/>
          <pc:sldMk cId="4010183282" sldId="457"/>
        </pc:sldMkLst>
        <pc:graphicFrameChg chg="modGraphic">
          <ac:chgData name="Emily Rigby" userId="1e147217-0b90-46af-ae25-32c0bc3a243c" providerId="ADAL" clId="{63D612E2-4B1F-4688-A848-62D04DA6E6D2}" dt="2020-06-24T07:17:52.334" v="1787" actId="20577"/>
          <ac:graphicFrameMkLst>
            <pc:docMk/>
            <pc:sldMk cId="4010183282" sldId="457"/>
            <ac:graphicFrameMk id="4" creationId="{EBAEA0BF-4E2A-4736-A53D-1557346F981B}"/>
          </ac:graphicFrameMkLst>
        </pc:graphicFrameChg>
        <pc:graphicFrameChg chg="mod modGraphic">
          <ac:chgData name="Emily Rigby" userId="1e147217-0b90-46af-ae25-32c0bc3a243c" providerId="ADAL" clId="{63D612E2-4B1F-4688-A848-62D04DA6E6D2}" dt="2020-06-24T07:25:35.078" v="2503" actId="20577"/>
          <ac:graphicFrameMkLst>
            <pc:docMk/>
            <pc:sldMk cId="4010183282" sldId="457"/>
            <ac:graphicFrameMk id="10" creationId="{ADD35ED4-60D1-4498-B0CB-A14736A55D5C}"/>
          </ac:graphicFrameMkLst>
        </pc:graphicFrameChg>
        <pc:graphicFrameChg chg="modGraphic">
          <ac:chgData name="Emily Rigby" userId="1e147217-0b90-46af-ae25-32c0bc3a243c" providerId="ADAL" clId="{63D612E2-4B1F-4688-A848-62D04DA6E6D2}" dt="2020-06-24T07:18:35.568" v="1880" actId="20577"/>
          <ac:graphicFrameMkLst>
            <pc:docMk/>
            <pc:sldMk cId="4010183282" sldId="457"/>
            <ac:graphicFrameMk id="22" creationId="{9D521788-F4A9-4A9A-9935-E296D48D424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B76252-A096-45A2-8153-978679B8C3B4}" type="datetimeFigureOut">
              <a:rPr lang="en-GB" smtClean="0"/>
              <a:t>25/06/2020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67C7E3-C1C3-4A86-BF69-72BE3DC9B309}" type="slidenum">
              <a:rPr lang="en-GB" smtClean="0"/>
              <a:t>‹#›</a:t>
            </a:fld>
            <a:endParaRPr lang="en-GB"/>
          </a:p>
        </p:txBody>
      </p:sp>
    </p:spTree>
    <p:extLst>
      <p:ext uri="{BB962C8B-B14F-4D97-AF65-F5344CB8AC3E}">
        <p14:creationId xmlns:p14="http://schemas.microsoft.com/office/powerpoint/2010/main" val="367340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5E4B0BA5-8FDD-4A4A-91F2-292223983B0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9pPr>
          </a:lstStyle>
          <a:p>
            <a:pPr>
              <a:spcBef>
                <a:spcPct val="0"/>
              </a:spcBef>
              <a:buClrTx/>
              <a:buFontTx/>
              <a:buNone/>
            </a:pPr>
            <a:fld id="{2B4FC337-B77C-4307-A518-6DAA054C4B35}" type="slidenum">
              <a:rPr lang="en-GB" altLang="en-US" sz="1300"/>
              <a:pPr>
                <a:spcBef>
                  <a:spcPct val="0"/>
                </a:spcBef>
                <a:buClrTx/>
                <a:buFontTx/>
                <a:buNone/>
              </a:pPr>
              <a:t>1</a:t>
            </a:fld>
            <a:endParaRPr lang="en-GB" altLang="en-US" sz="1300"/>
          </a:p>
        </p:txBody>
      </p:sp>
      <p:sp>
        <p:nvSpPr>
          <p:cNvPr id="5123" name="Rectangle 1">
            <a:extLst>
              <a:ext uri="{FF2B5EF4-FFF2-40B4-BE49-F238E27FC236}">
                <a16:creationId xmlns:a16="http://schemas.microsoft.com/office/drawing/2014/main" id="{BD94431D-8FBB-4607-96BE-6B6AE2561B9B}"/>
              </a:ext>
            </a:extLst>
          </p:cNvPr>
          <p:cNvSpPr>
            <a:spLocks noGrp="1" noRot="1" noChangeAspect="1" noChangeArrowheads="1" noTextEdit="1"/>
          </p:cNvSpPr>
          <p:nvPr>
            <p:ph type="sldImg"/>
          </p:nvPr>
        </p:nvSpPr>
        <p:spPr>
          <a:xfrm>
            <a:off x="2109788" y="754063"/>
            <a:ext cx="2576512" cy="3722687"/>
          </a:xfrm>
          <a:solidFill>
            <a:srgbClr val="FFFFFF"/>
          </a:solidFill>
          <a:ln>
            <a:solidFill>
              <a:srgbClr val="000000"/>
            </a:solidFill>
            <a:miter lim="800000"/>
            <a:headEnd/>
            <a:tailEnd/>
          </a:ln>
        </p:spPr>
      </p:sp>
      <p:sp>
        <p:nvSpPr>
          <p:cNvPr id="5124" name="Rectangle 2">
            <a:extLst>
              <a:ext uri="{FF2B5EF4-FFF2-40B4-BE49-F238E27FC236}">
                <a16:creationId xmlns:a16="http://schemas.microsoft.com/office/drawing/2014/main" id="{C6217D36-9172-4980-AE2D-06CD88983E21}"/>
              </a:ext>
            </a:extLst>
          </p:cNvPr>
          <p:cNvSpPr>
            <a:spLocks noGrp="1" noChangeArrowheads="1"/>
          </p:cNvSpPr>
          <p:nvPr>
            <p:ph type="body" idx="1"/>
          </p:nvPr>
        </p:nvSpPr>
        <p:spPr>
          <a:xfrm>
            <a:off x="679450" y="4716463"/>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96" tIns="41898" rIns="83796" bIns="41898"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00763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5E4B0BA5-8FDD-4A4A-91F2-292223983B0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0" algn="l"/>
                <a:tab pos="409575" algn="l"/>
                <a:tab pos="820738" algn="l"/>
                <a:tab pos="1233488" algn="l"/>
                <a:tab pos="1644650" algn="l"/>
                <a:tab pos="2055813" algn="l"/>
                <a:tab pos="2468563" algn="l"/>
                <a:tab pos="2879725" algn="l"/>
                <a:tab pos="3290888" algn="l"/>
                <a:tab pos="3703638" algn="l"/>
                <a:tab pos="4114800" algn="l"/>
                <a:tab pos="4525963" algn="l"/>
                <a:tab pos="4938713" algn="l"/>
                <a:tab pos="5349875" algn="l"/>
                <a:tab pos="5761038" algn="l"/>
                <a:tab pos="6173788" algn="l"/>
                <a:tab pos="6584950" algn="l"/>
                <a:tab pos="6996113" algn="l"/>
                <a:tab pos="7408863" algn="l"/>
                <a:tab pos="7820025" algn="l"/>
                <a:tab pos="8231188" algn="l"/>
              </a:tabLst>
              <a:defRPr sz="1200">
                <a:solidFill>
                  <a:srgbClr val="000000"/>
                </a:solidFill>
                <a:latin typeface="Times New Roman" panose="02020603050405020304" pitchFamily="18" charset="0"/>
              </a:defRPr>
            </a:lvl9pPr>
          </a:lstStyle>
          <a:p>
            <a:pPr>
              <a:spcBef>
                <a:spcPct val="0"/>
              </a:spcBef>
              <a:buClrTx/>
              <a:buFontTx/>
              <a:buNone/>
            </a:pPr>
            <a:fld id="{2B4FC337-B77C-4307-A518-6DAA054C4B35}" type="slidenum">
              <a:rPr lang="en-GB" altLang="en-US" sz="1300"/>
              <a:pPr>
                <a:spcBef>
                  <a:spcPct val="0"/>
                </a:spcBef>
                <a:buClrTx/>
                <a:buFontTx/>
                <a:buNone/>
              </a:pPr>
              <a:t>2</a:t>
            </a:fld>
            <a:endParaRPr lang="en-GB" altLang="en-US" sz="1300"/>
          </a:p>
        </p:txBody>
      </p:sp>
      <p:sp>
        <p:nvSpPr>
          <p:cNvPr id="5123" name="Rectangle 1">
            <a:extLst>
              <a:ext uri="{FF2B5EF4-FFF2-40B4-BE49-F238E27FC236}">
                <a16:creationId xmlns:a16="http://schemas.microsoft.com/office/drawing/2014/main" id="{BD94431D-8FBB-4607-96BE-6B6AE2561B9B}"/>
              </a:ext>
            </a:extLst>
          </p:cNvPr>
          <p:cNvSpPr>
            <a:spLocks noGrp="1" noRot="1" noChangeAspect="1" noChangeArrowheads="1" noTextEdit="1"/>
          </p:cNvSpPr>
          <p:nvPr>
            <p:ph type="sldImg"/>
          </p:nvPr>
        </p:nvSpPr>
        <p:spPr>
          <a:xfrm>
            <a:off x="2109788" y="754063"/>
            <a:ext cx="2576512" cy="3722687"/>
          </a:xfrm>
          <a:solidFill>
            <a:srgbClr val="FFFFFF"/>
          </a:solidFill>
          <a:ln>
            <a:solidFill>
              <a:srgbClr val="000000"/>
            </a:solidFill>
            <a:miter lim="800000"/>
            <a:headEnd/>
            <a:tailEnd/>
          </a:ln>
        </p:spPr>
      </p:sp>
      <p:sp>
        <p:nvSpPr>
          <p:cNvPr id="5124" name="Rectangle 2">
            <a:extLst>
              <a:ext uri="{FF2B5EF4-FFF2-40B4-BE49-F238E27FC236}">
                <a16:creationId xmlns:a16="http://schemas.microsoft.com/office/drawing/2014/main" id="{C6217D36-9172-4980-AE2D-06CD88983E21}"/>
              </a:ext>
            </a:extLst>
          </p:cNvPr>
          <p:cNvSpPr>
            <a:spLocks noGrp="1" noChangeArrowheads="1"/>
          </p:cNvSpPr>
          <p:nvPr>
            <p:ph type="body" idx="1"/>
          </p:nvPr>
        </p:nvSpPr>
        <p:spPr>
          <a:xfrm>
            <a:off x="679450" y="4716463"/>
            <a:ext cx="54387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796" tIns="41898" rIns="83796" bIns="41898" anchor="ct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195770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081F11-0AA7-4CF9-9177-52B80D2CF55F}"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251844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081F11-0AA7-4CF9-9177-52B80D2CF55F}"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165753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081F11-0AA7-4CF9-9177-52B80D2CF55F}"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129896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14350" y="3076082"/>
            <a:ext cx="5822950" cy="2115799"/>
          </a:xfrm>
        </p:spPr>
        <p:txBody>
          <a:bodyPr/>
          <a:lstStyle/>
          <a:p>
            <a:r>
              <a:rPr lang="en-US"/>
              <a:t>Click to edit Master title style</a:t>
            </a:r>
            <a:endParaRPr lang="en-GB"/>
          </a:p>
        </p:txBody>
      </p:sp>
      <p:sp>
        <p:nvSpPr>
          <p:cNvPr id="3" name="Rectangle 2"/>
          <p:cNvSpPr>
            <a:spLocks noGrp="1" noChangeArrowheads="1"/>
          </p:cNvSpPr>
          <p:nvPr>
            <p:ph type="dt" idx="10"/>
          </p:nvPr>
        </p:nvSpPr>
        <p:spPr>
          <a:ln/>
        </p:spPr>
        <p:txBody>
          <a:bodyPr/>
          <a:lstStyle>
            <a:lvl1pPr>
              <a:defRPr/>
            </a:lvl1pPr>
          </a:lstStyle>
          <a:p>
            <a:pPr>
              <a:defRPr/>
            </a:pPr>
            <a:r>
              <a:rPr lang="en-GB" altLang="en-US"/>
              <a:t>05/02/15</a:t>
            </a:r>
          </a:p>
        </p:txBody>
      </p:sp>
      <p:sp>
        <p:nvSpPr>
          <p:cNvPr id="4" name="Rectangle 4"/>
          <p:cNvSpPr>
            <a:spLocks noGrp="1" noChangeArrowheads="1"/>
          </p:cNvSpPr>
          <p:nvPr>
            <p:ph type="sldNum" idx="11"/>
          </p:nvPr>
        </p:nvSpPr>
        <p:spPr>
          <a:ln/>
        </p:spPr>
        <p:txBody>
          <a:bodyPr/>
          <a:lstStyle>
            <a:lvl1pPr>
              <a:defRPr/>
            </a:lvl1pPr>
          </a:lstStyle>
          <a:p>
            <a:pPr>
              <a:defRPr/>
            </a:pPr>
            <a:fld id="{8F6835AA-8084-4E49-B25F-C4E2C7BD67AC}" type="slidenum">
              <a:rPr lang="en-GB" altLang="en-US"/>
              <a:pPr>
                <a:defRPr/>
              </a:pPr>
              <a:t>‹#›</a:t>
            </a:fld>
            <a:endParaRPr lang="en-GB" altLang="en-US"/>
          </a:p>
        </p:txBody>
      </p:sp>
    </p:spTree>
    <p:extLst>
      <p:ext uri="{BB962C8B-B14F-4D97-AF65-F5344CB8AC3E}">
        <p14:creationId xmlns:p14="http://schemas.microsoft.com/office/powerpoint/2010/main" val="365371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081F11-0AA7-4CF9-9177-52B80D2CF55F}"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3096158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081F11-0AA7-4CF9-9177-52B80D2CF55F}"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196464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081F11-0AA7-4CF9-9177-52B80D2CF55F}"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3757282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081F11-0AA7-4CF9-9177-52B80D2CF55F}" type="datetimeFigureOut">
              <a:rPr lang="en-GB" smtClean="0"/>
              <a:t>25/06/2020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332223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081F11-0AA7-4CF9-9177-52B80D2CF55F}" type="datetimeFigureOut">
              <a:rPr lang="en-GB" smtClean="0"/>
              <a:t>25/06/2020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96589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81F11-0AA7-4CF9-9177-52B80D2CF55F}" type="datetimeFigureOut">
              <a:rPr lang="en-GB" smtClean="0"/>
              <a:t>25/06/2020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848834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081F11-0AA7-4CF9-9177-52B80D2CF55F}"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372345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0081F11-0AA7-4CF9-9177-52B80D2CF55F}"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BDE128-E38A-40D6-897A-8D398EAC308A}" type="slidenum">
              <a:rPr lang="en-GB" smtClean="0"/>
              <a:t>‹#›</a:t>
            </a:fld>
            <a:endParaRPr lang="en-GB"/>
          </a:p>
        </p:txBody>
      </p:sp>
    </p:spTree>
    <p:extLst>
      <p:ext uri="{BB962C8B-B14F-4D97-AF65-F5344CB8AC3E}">
        <p14:creationId xmlns:p14="http://schemas.microsoft.com/office/powerpoint/2010/main" val="570471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0081F11-0AA7-4CF9-9177-52B80D2CF55F}" type="datetimeFigureOut">
              <a:rPr lang="en-GB" smtClean="0"/>
              <a:t>25/06/2020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8BDE128-E38A-40D6-897A-8D398EAC308A}" type="slidenum">
              <a:rPr lang="en-GB" smtClean="0"/>
              <a:t>‹#›</a:t>
            </a:fld>
            <a:endParaRPr lang="en-GB"/>
          </a:p>
        </p:txBody>
      </p:sp>
    </p:spTree>
    <p:extLst>
      <p:ext uri="{BB962C8B-B14F-4D97-AF65-F5344CB8AC3E}">
        <p14:creationId xmlns:p14="http://schemas.microsoft.com/office/powerpoint/2010/main" val="1933561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29986A51-ABDC-4E0C-8E46-0B839C42E6EB}"/>
              </a:ext>
            </a:extLst>
          </p:cNvPr>
          <p:cNvSpPr>
            <a:spLocks noChangeArrowheads="1"/>
          </p:cNvSpPr>
          <p:nvPr/>
        </p:nvSpPr>
        <p:spPr bwMode="auto">
          <a:xfrm>
            <a:off x="0" y="1588"/>
            <a:ext cx="6858000" cy="907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45000" rIns="108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9pPr>
          </a:lstStyle>
          <a:p>
            <a:pPr algn="ctr">
              <a:lnSpc>
                <a:spcPct val="100000"/>
              </a:lnSpc>
              <a:spcAft>
                <a:spcPct val="0"/>
              </a:spcAft>
              <a:buClrTx/>
            </a:pPr>
            <a:r>
              <a:rPr lang="en-GB" altLang="en-US" sz="1600" b="1" u="sng" dirty="0">
                <a:solidFill>
                  <a:srgbClr val="706F6F"/>
                </a:solidFill>
                <a:latin typeface="Century Gothic" panose="020B0502020202020204" pitchFamily="34" charset="0"/>
              </a:rPr>
              <a:t>Additional Resources – Reading Comprehension</a:t>
            </a:r>
          </a:p>
          <a:p>
            <a:pPr algn="ctr">
              <a:lnSpc>
                <a:spcPct val="100000"/>
              </a:lnSpc>
              <a:spcAft>
                <a:spcPct val="0"/>
              </a:spcAft>
              <a:buClrTx/>
            </a:pPr>
            <a:r>
              <a:rPr lang="en-GB" altLang="en-US" sz="1600" b="1" u="sng" dirty="0">
                <a:solidFill>
                  <a:srgbClr val="706F6F"/>
                </a:solidFill>
                <a:latin typeface="Century Gothic" panose="020B0502020202020204" pitchFamily="34" charset="0"/>
              </a:rPr>
              <a:t>Nothing but Net</a:t>
            </a:r>
          </a:p>
          <a:p>
            <a:pPr algn="ctr" eaLnBrk="1" fontAlgn="auto" hangingPunct="1">
              <a:spcBef>
                <a:spcPts val="0"/>
              </a:spcBef>
              <a:spcAft>
                <a:spcPts val="0"/>
              </a:spcAft>
              <a:buSzPct val="100000"/>
              <a:defRPr/>
            </a:pPr>
            <a:endParaRPr lang="en-GB" altLang="en-US" sz="1200" b="1" u="sng" dirty="0">
              <a:solidFill>
                <a:srgbClr val="706F6F"/>
              </a:solidFill>
              <a:latin typeface="Century Gothic" panose="020B0502020202020204" pitchFamily="34" charset="0"/>
            </a:endParaRPr>
          </a:p>
          <a:p>
            <a:pPr>
              <a:defRPr/>
            </a:pPr>
            <a:r>
              <a:rPr lang="en-GB" sz="1199" b="1" dirty="0">
                <a:solidFill>
                  <a:srgbClr val="706F6F"/>
                </a:solidFill>
                <a:latin typeface="Century Gothic" panose="020B0502020202020204" pitchFamily="34" charset="0"/>
                <a:cs typeface="Times New Roman" panose="02020603050405020304" pitchFamily="18" charset="0"/>
              </a:rPr>
              <a:t>Read the text on the following pages then answer the questions below.</a:t>
            </a:r>
          </a:p>
          <a:p>
            <a:pPr>
              <a:defRPr/>
            </a:pPr>
            <a:endParaRPr lang="en-GB" altLang="en-US" sz="1200" b="1" dirty="0">
              <a:solidFill>
                <a:srgbClr val="706F6F"/>
              </a:solidFill>
              <a:latin typeface="Century Gothic" panose="020B0502020202020204" pitchFamily="34" charset="0"/>
            </a:endParaRPr>
          </a:p>
          <a:p>
            <a:pPr lvl="0" defTabSz="685772">
              <a:spcAft>
                <a:spcPct val="0"/>
              </a:spcAft>
              <a:tabLst/>
              <a:defRPr/>
            </a:pPr>
            <a:r>
              <a:rPr lang="en-GB" sz="1200" b="1" dirty="0">
                <a:solidFill>
                  <a:srgbClr val="706F6F"/>
                </a:solidFill>
                <a:latin typeface="Century Gothic" panose="020B0502020202020204" pitchFamily="34" charset="0"/>
              </a:rPr>
              <a:t>1. Find and copy two sentences from the first paragraph which tells you that the incident was sudden and life threatening.</a:t>
            </a:r>
          </a:p>
          <a:p>
            <a:pPr lvl="0" defTabSz="685772">
              <a:spcAft>
                <a:spcPct val="0"/>
              </a:spcAft>
              <a:tabLst/>
              <a:defRPr/>
            </a:pPr>
            <a:r>
              <a:rPr lang="en-GB" sz="1200" b="1" dirty="0">
                <a:solidFill>
                  <a:srgbClr val="706F6F"/>
                </a:solidFill>
                <a:latin typeface="Century Gothic" panose="020B0502020202020204" pitchFamily="34" charset="0"/>
              </a:rPr>
              <a:t> </a:t>
            </a: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r>
              <a:rPr lang="en-GB" sz="1200" b="1" dirty="0">
                <a:solidFill>
                  <a:srgbClr val="706F6F"/>
                </a:solidFill>
                <a:latin typeface="Century Gothic" panose="020B0502020202020204" pitchFamily="34" charset="0"/>
              </a:rPr>
              <a:t>2. What techniques does the author use to convey the mother’s panic? Write two.</a:t>
            </a:r>
          </a:p>
          <a:p>
            <a:pPr lvl="0" defTabSz="685772">
              <a:spcAft>
                <a:spcPct val="0"/>
              </a:spcAft>
              <a:tabLst/>
              <a:defRPr/>
            </a:pPr>
            <a:endParaRPr lang="en-GB"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pPr lvl="0" defTabSz="685772">
              <a:spcAft>
                <a:spcPct val="0"/>
              </a:spcAft>
              <a:tabLst/>
              <a:defRPr/>
            </a:pPr>
            <a:endParaRPr lang="en-GB" altLang="en-US" sz="1200" b="1" dirty="0">
              <a:solidFill>
                <a:srgbClr val="706F6F"/>
              </a:solidFill>
              <a:latin typeface="Century Gothic" panose="020B0502020202020204" pitchFamily="34" charset="0"/>
            </a:endParaRPr>
          </a:p>
          <a:p>
            <a:r>
              <a:rPr lang="en-GB" sz="1200" b="1" dirty="0">
                <a:solidFill>
                  <a:srgbClr val="706F6F"/>
                </a:solidFill>
                <a:latin typeface="Century Gothic" panose="020B0502020202020204" pitchFamily="34" charset="0"/>
              </a:rPr>
              <a:t>3. ‘</a:t>
            </a:r>
            <a:r>
              <a:rPr lang="en-US" sz="1200" b="1" i="1" dirty="0">
                <a:solidFill>
                  <a:srgbClr val="706F6F"/>
                </a:solidFill>
                <a:latin typeface="Century Gothic" panose="020B0502020202020204" pitchFamily="34" charset="0"/>
              </a:rPr>
              <a:t>Absolutely nailed the landing.’ </a:t>
            </a:r>
            <a:r>
              <a:rPr lang="en-US" sz="1200" b="1" dirty="0">
                <a:solidFill>
                  <a:srgbClr val="706F6F"/>
                </a:solidFill>
                <a:latin typeface="Century Gothic" panose="020B0502020202020204" pitchFamily="34" charset="0"/>
              </a:rPr>
              <a:t>What does the word ‘nailed’ suggest in this context?</a:t>
            </a:r>
          </a:p>
          <a:p>
            <a:endParaRPr lang="en-US" sz="1200" b="1" dirty="0">
              <a:solidFill>
                <a:srgbClr val="706F6F"/>
              </a:solidFill>
              <a:latin typeface="Century Gothic" panose="020B0502020202020204" pitchFamily="34" charset="0"/>
            </a:endParaRPr>
          </a:p>
          <a:p>
            <a:endParaRPr lang="en-GB" sz="1200" b="1" i="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4. List three positives that Ryan takes from the situation.</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5. Look at the paragraph that begins, </a:t>
            </a:r>
            <a:r>
              <a:rPr lang="en-GB" sz="1200" b="1" i="1" dirty="0">
                <a:solidFill>
                  <a:srgbClr val="706F6F"/>
                </a:solidFill>
                <a:latin typeface="Century Gothic" panose="020B0502020202020204" pitchFamily="34" charset="0"/>
              </a:rPr>
              <a:t>‘</a:t>
            </a:r>
            <a:r>
              <a:rPr lang="en-US" sz="1200" b="1" i="1" dirty="0">
                <a:solidFill>
                  <a:srgbClr val="706F6F"/>
                </a:solidFill>
                <a:latin typeface="Century Gothic" panose="020B0502020202020204" pitchFamily="34" charset="0"/>
              </a:rPr>
              <a:t>Everyone was being positive…’ </a:t>
            </a:r>
            <a:r>
              <a:rPr lang="en-GB" sz="1200" b="1" dirty="0">
                <a:solidFill>
                  <a:srgbClr val="706F6F"/>
                </a:solidFill>
                <a:latin typeface="Century Gothic" panose="020B0502020202020204" pitchFamily="34" charset="0"/>
              </a:rPr>
              <a:t>Explain why everyone was being positive.</a:t>
            </a:r>
            <a:endParaRPr lang="en-GB" sz="1200" b="1" i="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6. Write three words that show you the nurse is excited for Ryan to meet Blaise.</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7. Write three ways that Ryan and Blaise are similar.</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altLang="en-US" sz="1200" b="1" dirty="0">
              <a:solidFill>
                <a:schemeClr val="tx1"/>
              </a:solidFill>
              <a:latin typeface="Century Gothic" panose="020B0502020202020204" pitchFamily="34" charset="0"/>
            </a:endParaRPr>
          </a:p>
        </p:txBody>
      </p:sp>
      <p:graphicFrame>
        <p:nvGraphicFramePr>
          <p:cNvPr id="4" name="Table 4">
            <a:extLst>
              <a:ext uri="{FF2B5EF4-FFF2-40B4-BE49-F238E27FC236}">
                <a16:creationId xmlns:a16="http://schemas.microsoft.com/office/drawing/2014/main" id="{EBAEA0BF-4E2A-4736-A53D-1557346F981B}"/>
              </a:ext>
            </a:extLst>
          </p:cNvPr>
          <p:cNvGraphicFramePr>
            <a:graphicFrameLocks noGrp="1"/>
          </p:cNvGraphicFramePr>
          <p:nvPr>
            <p:extLst>
              <p:ext uri="{D42A27DB-BD31-4B8C-83A1-F6EECF244321}">
                <p14:modId xmlns:p14="http://schemas.microsoft.com/office/powerpoint/2010/main" val="379304024"/>
              </p:ext>
            </p:extLst>
          </p:nvPr>
        </p:nvGraphicFramePr>
        <p:xfrm>
          <a:off x="162806" y="1480807"/>
          <a:ext cx="6532388" cy="79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92000">
                <a:tc>
                  <a:txBody>
                    <a:bodyPr/>
                    <a:lstStyle/>
                    <a:p>
                      <a:r>
                        <a:rPr lang="en-GB" sz="1200" dirty="0">
                          <a:solidFill>
                            <a:srgbClr val="F76756"/>
                          </a:solidFill>
                          <a:latin typeface="Century Gothic" panose="020B0502020202020204" pitchFamily="34" charset="0"/>
                        </a:rPr>
                        <a:t>A jolt of shock. Then nothing.</a:t>
                      </a:r>
                    </a:p>
                  </a:txBody>
                  <a:tcPr>
                    <a:noFill/>
                  </a:tcPr>
                </a:tc>
                <a:extLst>
                  <a:ext uri="{0D108BD9-81ED-4DB2-BD59-A6C34878D82A}">
                    <a16:rowId xmlns:a16="http://schemas.microsoft.com/office/drawing/2014/main" val="3289701953"/>
                  </a:ext>
                </a:extLst>
              </a:tr>
            </a:tbl>
          </a:graphicData>
        </a:graphic>
      </p:graphicFrame>
      <p:graphicFrame>
        <p:nvGraphicFramePr>
          <p:cNvPr id="22" name="Table 4">
            <a:extLst>
              <a:ext uri="{FF2B5EF4-FFF2-40B4-BE49-F238E27FC236}">
                <a16:creationId xmlns:a16="http://schemas.microsoft.com/office/drawing/2014/main" id="{9D521788-F4A9-4A9A-9935-E296D48D4248}"/>
              </a:ext>
            </a:extLst>
          </p:cNvPr>
          <p:cNvGraphicFramePr>
            <a:graphicFrameLocks noGrp="1"/>
          </p:cNvGraphicFramePr>
          <p:nvPr>
            <p:extLst>
              <p:ext uri="{D42A27DB-BD31-4B8C-83A1-F6EECF244321}">
                <p14:modId xmlns:p14="http://schemas.microsoft.com/office/powerpoint/2010/main" val="564937678"/>
              </p:ext>
            </p:extLst>
          </p:nvPr>
        </p:nvGraphicFramePr>
        <p:xfrm>
          <a:off x="162806" y="2656936"/>
          <a:ext cx="6532388" cy="79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92000">
                <a:tc>
                  <a:txBody>
                    <a:bodyPr/>
                    <a:lstStyle/>
                    <a:p>
                      <a:r>
                        <a:rPr lang="en-GB" sz="1200" dirty="0">
                          <a:solidFill>
                            <a:srgbClr val="F76756"/>
                          </a:solidFill>
                          <a:latin typeface="Century Gothic" panose="020B0502020202020204" pitchFamily="34" charset="0"/>
                        </a:rPr>
                        <a:t>Repetition and short sentences.</a:t>
                      </a:r>
                    </a:p>
                  </a:txBody>
                  <a:tcPr>
                    <a:noFill/>
                  </a:tcPr>
                </a:tc>
                <a:extLst>
                  <a:ext uri="{0D108BD9-81ED-4DB2-BD59-A6C34878D82A}">
                    <a16:rowId xmlns:a16="http://schemas.microsoft.com/office/drawing/2014/main" val="3289701953"/>
                  </a:ext>
                </a:extLst>
              </a:tr>
            </a:tbl>
          </a:graphicData>
        </a:graphic>
      </p:graphicFrame>
      <p:graphicFrame>
        <p:nvGraphicFramePr>
          <p:cNvPr id="23" name="Table 4">
            <a:extLst>
              <a:ext uri="{FF2B5EF4-FFF2-40B4-BE49-F238E27FC236}">
                <a16:creationId xmlns:a16="http://schemas.microsoft.com/office/drawing/2014/main" id="{961105D0-540C-4234-A938-E4ACC4892CBF}"/>
              </a:ext>
            </a:extLst>
          </p:cNvPr>
          <p:cNvGraphicFramePr>
            <a:graphicFrameLocks noGrp="1"/>
          </p:cNvGraphicFramePr>
          <p:nvPr>
            <p:extLst>
              <p:ext uri="{D42A27DB-BD31-4B8C-83A1-F6EECF244321}">
                <p14:modId xmlns:p14="http://schemas.microsoft.com/office/powerpoint/2010/main" val="2202138769"/>
              </p:ext>
            </p:extLst>
          </p:nvPr>
        </p:nvGraphicFramePr>
        <p:xfrm>
          <a:off x="162806" y="3917777"/>
          <a:ext cx="6532388" cy="79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92000">
                <a:tc>
                  <a:txBody>
                    <a:bodyPr/>
                    <a:lstStyle/>
                    <a:p>
                      <a:r>
                        <a:rPr lang="en-GB" sz="1200" dirty="0">
                          <a:solidFill>
                            <a:srgbClr val="F76756"/>
                          </a:solidFill>
                          <a:latin typeface="Century Gothic" panose="020B0502020202020204" pitchFamily="34" charset="0"/>
                        </a:rPr>
                        <a:t>He landed perfectly.</a:t>
                      </a:r>
                    </a:p>
                  </a:txBody>
                  <a:tcPr>
                    <a:noFill/>
                  </a:tcPr>
                </a:tc>
                <a:extLst>
                  <a:ext uri="{0D108BD9-81ED-4DB2-BD59-A6C34878D82A}">
                    <a16:rowId xmlns:a16="http://schemas.microsoft.com/office/drawing/2014/main" val="3289701953"/>
                  </a:ext>
                </a:extLst>
              </a:tr>
            </a:tbl>
          </a:graphicData>
        </a:graphic>
      </p:graphicFrame>
      <p:graphicFrame>
        <p:nvGraphicFramePr>
          <p:cNvPr id="24" name="Table 4">
            <a:extLst>
              <a:ext uri="{FF2B5EF4-FFF2-40B4-BE49-F238E27FC236}">
                <a16:creationId xmlns:a16="http://schemas.microsoft.com/office/drawing/2014/main" id="{67F2CCFA-BEAB-4451-87BA-2CB328684CD7}"/>
              </a:ext>
            </a:extLst>
          </p:cNvPr>
          <p:cNvGraphicFramePr>
            <a:graphicFrameLocks noGrp="1"/>
          </p:cNvGraphicFramePr>
          <p:nvPr>
            <p:extLst>
              <p:ext uri="{D42A27DB-BD31-4B8C-83A1-F6EECF244321}">
                <p14:modId xmlns:p14="http://schemas.microsoft.com/office/powerpoint/2010/main" val="642045025"/>
              </p:ext>
            </p:extLst>
          </p:nvPr>
        </p:nvGraphicFramePr>
        <p:xfrm>
          <a:off x="162806" y="5164178"/>
          <a:ext cx="6532388" cy="79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92000">
                <a:tc>
                  <a:txBody>
                    <a:bodyPr/>
                    <a:lstStyle/>
                    <a:p>
                      <a:r>
                        <a:rPr lang="en-GB" sz="1200" dirty="0">
                          <a:solidFill>
                            <a:srgbClr val="F76756"/>
                          </a:solidFill>
                          <a:latin typeface="Century Gothic" panose="020B0502020202020204" pitchFamily="34" charset="0"/>
                        </a:rPr>
                        <a:t>Wearing a helmet had saved his life.</a:t>
                      </a:r>
                    </a:p>
                    <a:p>
                      <a:r>
                        <a:rPr lang="en-GB" sz="1200" dirty="0">
                          <a:solidFill>
                            <a:srgbClr val="F76756"/>
                          </a:solidFill>
                          <a:latin typeface="Century Gothic" panose="020B0502020202020204" pitchFamily="34" charset="0"/>
                        </a:rPr>
                        <a:t>His back and neck injuries were not life changing.</a:t>
                      </a:r>
                    </a:p>
                    <a:p>
                      <a:r>
                        <a:rPr lang="en-GB" sz="1200" dirty="0">
                          <a:solidFill>
                            <a:srgbClr val="F76756"/>
                          </a:solidFill>
                          <a:latin typeface="Century Gothic" panose="020B0502020202020204" pitchFamily="34" charset="0"/>
                        </a:rPr>
                        <a:t>He was alive.</a:t>
                      </a:r>
                    </a:p>
                  </a:txBody>
                  <a:tcPr>
                    <a:noFill/>
                  </a:tcPr>
                </a:tc>
                <a:extLst>
                  <a:ext uri="{0D108BD9-81ED-4DB2-BD59-A6C34878D82A}">
                    <a16:rowId xmlns:a16="http://schemas.microsoft.com/office/drawing/2014/main" val="3289701953"/>
                  </a:ext>
                </a:extLst>
              </a:tr>
            </a:tbl>
          </a:graphicData>
        </a:graphic>
      </p:graphicFrame>
      <p:graphicFrame>
        <p:nvGraphicFramePr>
          <p:cNvPr id="25" name="Table 4">
            <a:extLst>
              <a:ext uri="{FF2B5EF4-FFF2-40B4-BE49-F238E27FC236}">
                <a16:creationId xmlns:a16="http://schemas.microsoft.com/office/drawing/2014/main" id="{DC6FF490-CC38-49C7-97C8-D7CC1F0A62CB}"/>
              </a:ext>
            </a:extLst>
          </p:cNvPr>
          <p:cNvGraphicFramePr>
            <a:graphicFrameLocks noGrp="1"/>
          </p:cNvGraphicFramePr>
          <p:nvPr>
            <p:extLst>
              <p:ext uri="{D42A27DB-BD31-4B8C-83A1-F6EECF244321}">
                <p14:modId xmlns:p14="http://schemas.microsoft.com/office/powerpoint/2010/main" val="878723374"/>
              </p:ext>
            </p:extLst>
          </p:nvPr>
        </p:nvGraphicFramePr>
        <p:xfrm>
          <a:off x="162806" y="6424409"/>
          <a:ext cx="6532388" cy="79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92000">
                <a:tc>
                  <a:txBody>
                    <a:bodyPr/>
                    <a:lstStyle/>
                    <a:p>
                      <a:r>
                        <a:rPr lang="en-GB" sz="1200" dirty="0">
                          <a:solidFill>
                            <a:srgbClr val="F76756"/>
                          </a:solidFill>
                          <a:latin typeface="Century Gothic" panose="020B0502020202020204" pitchFamily="34" charset="0"/>
                        </a:rPr>
                        <a:t>They were trying to be optimistic to keep Ryan upbeat.</a:t>
                      </a:r>
                    </a:p>
                  </a:txBody>
                  <a:tcPr>
                    <a:noFill/>
                  </a:tcPr>
                </a:tc>
                <a:extLst>
                  <a:ext uri="{0D108BD9-81ED-4DB2-BD59-A6C34878D82A}">
                    <a16:rowId xmlns:a16="http://schemas.microsoft.com/office/drawing/2014/main" val="3289701953"/>
                  </a:ext>
                </a:extLst>
              </a:tr>
            </a:tbl>
          </a:graphicData>
        </a:graphic>
      </p:graphicFrame>
      <p:graphicFrame>
        <p:nvGraphicFramePr>
          <p:cNvPr id="15" name="Table 4">
            <a:extLst>
              <a:ext uri="{FF2B5EF4-FFF2-40B4-BE49-F238E27FC236}">
                <a16:creationId xmlns:a16="http://schemas.microsoft.com/office/drawing/2014/main" id="{31CA90BD-8ECF-4273-8B2A-2E1B1BC93BFF}"/>
              </a:ext>
            </a:extLst>
          </p:cNvPr>
          <p:cNvGraphicFramePr>
            <a:graphicFrameLocks noGrp="1"/>
          </p:cNvGraphicFramePr>
          <p:nvPr>
            <p:extLst>
              <p:ext uri="{D42A27DB-BD31-4B8C-83A1-F6EECF244321}">
                <p14:modId xmlns:p14="http://schemas.microsoft.com/office/powerpoint/2010/main" val="122694763"/>
              </p:ext>
            </p:extLst>
          </p:nvPr>
        </p:nvGraphicFramePr>
        <p:xfrm>
          <a:off x="162806" y="7540739"/>
          <a:ext cx="6532388" cy="496849"/>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496849">
                <a:tc>
                  <a:txBody>
                    <a:bodyPr/>
                    <a:lstStyle/>
                    <a:p>
                      <a:r>
                        <a:rPr lang="en-GB" sz="1200" dirty="0">
                          <a:solidFill>
                            <a:srgbClr val="F76756"/>
                          </a:solidFill>
                          <a:latin typeface="Century Gothic" panose="020B0502020202020204" pitchFamily="34" charset="0"/>
                        </a:rPr>
                        <a:t>Beamed, twinkling and smiling</a:t>
                      </a:r>
                    </a:p>
                  </a:txBody>
                  <a:tcPr>
                    <a:noFill/>
                  </a:tcPr>
                </a:tc>
                <a:extLst>
                  <a:ext uri="{0D108BD9-81ED-4DB2-BD59-A6C34878D82A}">
                    <a16:rowId xmlns:a16="http://schemas.microsoft.com/office/drawing/2014/main" val="3289701953"/>
                  </a:ext>
                </a:extLst>
              </a:tr>
            </a:tbl>
          </a:graphicData>
        </a:graphic>
      </p:graphicFrame>
      <p:grpSp>
        <p:nvGrpSpPr>
          <p:cNvPr id="17" name="Group 16">
            <a:extLst>
              <a:ext uri="{FF2B5EF4-FFF2-40B4-BE49-F238E27FC236}">
                <a16:creationId xmlns:a16="http://schemas.microsoft.com/office/drawing/2014/main" id="{79ED42B2-4A9B-4C58-8516-5D221DC8EE36}"/>
              </a:ext>
            </a:extLst>
          </p:cNvPr>
          <p:cNvGrpSpPr/>
          <p:nvPr/>
        </p:nvGrpSpPr>
        <p:grpSpPr>
          <a:xfrm>
            <a:off x="-59506" y="9245715"/>
            <a:ext cx="7443229" cy="689608"/>
            <a:chOff x="-59506" y="9245715"/>
            <a:chExt cx="7443229" cy="689608"/>
          </a:xfrm>
        </p:grpSpPr>
        <p:pic>
          <p:nvPicPr>
            <p:cNvPr id="18" name="Picture 17" descr="A picture containing food, shirt&#10;&#10;Description automatically generated">
              <a:extLst>
                <a:ext uri="{FF2B5EF4-FFF2-40B4-BE49-F238E27FC236}">
                  <a16:creationId xmlns:a16="http://schemas.microsoft.com/office/drawing/2014/main" id="{5AF68441-5114-40CB-9796-80C4DEB578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 y="9245715"/>
              <a:ext cx="1140483" cy="689608"/>
            </a:xfrm>
            <a:prstGeom prst="rect">
              <a:avLst/>
            </a:prstGeom>
          </p:spPr>
        </p:pic>
        <p:sp>
          <p:nvSpPr>
            <p:cNvPr id="19" name="Rectangle 5">
              <a:extLst>
                <a:ext uri="{FF2B5EF4-FFF2-40B4-BE49-F238E27FC236}">
                  <a16:creationId xmlns:a16="http://schemas.microsoft.com/office/drawing/2014/main" id="{67715478-E34E-4D53-BDCA-949D204F347E}"/>
                </a:ext>
              </a:extLst>
            </p:cNvPr>
            <p:cNvSpPr>
              <a:spLocks noChangeArrowheads="1"/>
            </p:cNvSpPr>
            <p:nvPr/>
          </p:nvSpPr>
          <p:spPr bwMode="auto">
            <a:xfrm>
              <a:off x="-59506" y="9701218"/>
              <a:ext cx="1495876" cy="18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600" b="1">
                  <a:solidFill>
                    <a:srgbClr val="706F6F"/>
                  </a:solidFill>
                  <a:latin typeface="Century Gothic" panose="020B0502020202020204" pitchFamily="34" charset="0"/>
                </a:rPr>
                <a:t>© Classroom Secrets Limited 2020</a:t>
              </a:r>
              <a:endParaRPr lang="en-GB" altLang="en-US" sz="500" b="1">
                <a:solidFill>
                  <a:srgbClr val="706F6F"/>
                </a:solidFill>
                <a:latin typeface="Century Gothic" panose="020B0502020202020204" pitchFamily="34" charset="0"/>
              </a:endParaRPr>
            </a:p>
          </p:txBody>
        </p:sp>
        <p:sp>
          <p:nvSpPr>
            <p:cNvPr id="20" name="Rectangle 1">
              <a:extLst>
                <a:ext uri="{FF2B5EF4-FFF2-40B4-BE49-F238E27FC236}">
                  <a16:creationId xmlns:a16="http://schemas.microsoft.com/office/drawing/2014/main" id="{503836D5-13FE-4794-84C1-92CB0941C5F0}"/>
                </a:ext>
              </a:extLst>
            </p:cNvPr>
            <p:cNvSpPr>
              <a:spLocks noChangeArrowheads="1"/>
            </p:cNvSpPr>
            <p:nvPr/>
          </p:nvSpPr>
          <p:spPr bwMode="auto">
            <a:xfrm>
              <a:off x="525723" y="9381344"/>
              <a:ext cx="6858000" cy="55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This worksheet is part of our </a:t>
              </a:r>
              <a:r>
                <a:rPr lang="en-GB" altLang="en-US" sz="1100" b="1" dirty="0">
                  <a:solidFill>
                    <a:srgbClr val="F75338"/>
                  </a:solidFill>
                  <a:latin typeface="Century Gothic" panose="020B0502020202020204" pitchFamily="34" charset="0"/>
                </a:rPr>
                <a:t>Year 5 </a:t>
              </a:r>
              <a:r>
                <a:rPr lang="en-GB" altLang="en-US" sz="1100" b="1" dirty="0">
                  <a:solidFill>
                    <a:srgbClr val="706F6F"/>
                  </a:solidFill>
                  <a:latin typeface="Century Gothic" panose="020B0502020202020204" pitchFamily="34" charset="0"/>
                </a:rPr>
                <a:t>Home Learning Pack for </a:t>
              </a:r>
              <a:r>
                <a:rPr lang="en-GB" altLang="en-US" sz="1100" b="1" dirty="0">
                  <a:solidFill>
                    <a:srgbClr val="F75338"/>
                  </a:solidFill>
                  <a:latin typeface="Century Gothic" panose="020B0502020202020204" pitchFamily="34" charset="0"/>
                </a:rPr>
                <a:t>Week 10</a:t>
              </a:r>
              <a:r>
                <a:rPr lang="en-GB" altLang="en-US" sz="1100" b="1" dirty="0">
                  <a:solidFill>
                    <a:srgbClr val="706F6F"/>
                  </a:solidFill>
                  <a:latin typeface="Century Gothic" panose="020B0502020202020204" pitchFamily="34" charset="0"/>
                </a:rPr>
                <a:t>.</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Visit</a:t>
              </a:r>
              <a:r>
                <a:rPr lang="en-GB" altLang="en-US" sz="1400" b="1" dirty="0">
                  <a:latin typeface="Century Gothic" panose="020B0502020202020204" pitchFamily="34" charset="0"/>
                </a:rPr>
                <a:t> </a:t>
              </a:r>
              <a:r>
                <a:rPr lang="en-GB" altLang="en-US" sz="1400" b="1" dirty="0">
                  <a:solidFill>
                    <a:srgbClr val="1D619C"/>
                  </a:solidFill>
                  <a:latin typeface="Century Gothic" panose="020B0502020202020204" pitchFamily="34" charset="0"/>
                </a:rPr>
                <a:t>kids.classroomsecrets.co.uk </a:t>
              </a:r>
              <a:r>
                <a:rPr lang="en-GB" altLang="en-US" sz="1100" b="1" dirty="0">
                  <a:solidFill>
                    <a:srgbClr val="706F6F"/>
                  </a:solidFill>
                  <a:latin typeface="Century Gothic" panose="020B0502020202020204" pitchFamily="34" charset="0"/>
                </a:rPr>
                <a:t>for online games to support learning.</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p:txBody>
        </p:sp>
      </p:grpSp>
      <p:graphicFrame>
        <p:nvGraphicFramePr>
          <p:cNvPr id="14" name="Table 4">
            <a:extLst>
              <a:ext uri="{FF2B5EF4-FFF2-40B4-BE49-F238E27FC236}">
                <a16:creationId xmlns:a16="http://schemas.microsoft.com/office/drawing/2014/main" id="{94DCF6E3-EF53-4FCF-8D3F-9D55EEF70011}"/>
              </a:ext>
            </a:extLst>
          </p:cNvPr>
          <p:cNvGraphicFramePr>
            <a:graphicFrameLocks noGrp="1"/>
          </p:cNvGraphicFramePr>
          <p:nvPr>
            <p:extLst>
              <p:ext uri="{D42A27DB-BD31-4B8C-83A1-F6EECF244321}">
                <p14:modId xmlns:p14="http://schemas.microsoft.com/office/powerpoint/2010/main" val="3542876539"/>
              </p:ext>
            </p:extLst>
          </p:nvPr>
        </p:nvGraphicFramePr>
        <p:xfrm>
          <a:off x="162806" y="8450006"/>
          <a:ext cx="6532388" cy="794274"/>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94274">
                <a:tc>
                  <a:txBody>
                    <a:bodyPr/>
                    <a:lstStyle/>
                    <a:p>
                      <a:r>
                        <a:rPr lang="en-GB" sz="1200" dirty="0">
                          <a:solidFill>
                            <a:srgbClr val="F76756"/>
                          </a:solidFill>
                          <a:latin typeface="Century Gothic" panose="020B0502020202020204" pitchFamily="34" charset="0"/>
                        </a:rPr>
                        <a:t>They both have prosthetic legs.</a:t>
                      </a:r>
                    </a:p>
                    <a:p>
                      <a:r>
                        <a:rPr lang="en-GB" sz="1200" dirty="0">
                          <a:solidFill>
                            <a:srgbClr val="F76756"/>
                          </a:solidFill>
                          <a:latin typeface="Century Gothic" panose="020B0502020202020204" pitchFamily="34" charset="0"/>
                        </a:rPr>
                        <a:t>They both have a passion for basketball.</a:t>
                      </a:r>
                    </a:p>
                    <a:p>
                      <a:r>
                        <a:rPr lang="en-GB" sz="1200" dirty="0">
                          <a:solidFill>
                            <a:srgbClr val="F76756"/>
                          </a:solidFill>
                          <a:latin typeface="Century Gothic" panose="020B0502020202020204" pitchFamily="34" charset="0"/>
                        </a:rPr>
                        <a:t>They both love the Toronto Raptors.</a:t>
                      </a:r>
                    </a:p>
                  </a:txBody>
                  <a:tcPr>
                    <a:noFill/>
                  </a:tcPr>
                </a:tc>
                <a:extLst>
                  <a:ext uri="{0D108BD9-81ED-4DB2-BD59-A6C34878D82A}">
                    <a16:rowId xmlns:a16="http://schemas.microsoft.com/office/drawing/2014/main" val="3289701953"/>
                  </a:ext>
                </a:extLst>
              </a:tr>
            </a:tbl>
          </a:graphicData>
        </a:graphic>
      </p:graphicFrame>
    </p:spTree>
    <p:extLst>
      <p:ext uri="{BB962C8B-B14F-4D97-AF65-F5344CB8AC3E}">
        <p14:creationId xmlns:p14="http://schemas.microsoft.com/office/powerpoint/2010/main" val="17494019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
            <a:extLst>
              <a:ext uri="{FF2B5EF4-FFF2-40B4-BE49-F238E27FC236}">
                <a16:creationId xmlns:a16="http://schemas.microsoft.com/office/drawing/2014/main" id="{29986A51-ABDC-4E0C-8E46-0B839C42E6EB}"/>
              </a:ext>
            </a:extLst>
          </p:cNvPr>
          <p:cNvSpPr>
            <a:spLocks noChangeArrowheads="1"/>
          </p:cNvSpPr>
          <p:nvPr/>
        </p:nvSpPr>
        <p:spPr bwMode="auto">
          <a:xfrm>
            <a:off x="0" y="1588"/>
            <a:ext cx="6858000" cy="614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45000" rIns="108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SimSun" panose="02010600030101010101" pitchFamily="2" charset="-122"/>
              </a:defRPr>
            </a:lvl9pPr>
          </a:lstStyle>
          <a:p>
            <a:pPr lvl="0" defTabSz="685772">
              <a:tabLst/>
              <a:defRPr/>
            </a:pPr>
            <a:r>
              <a:rPr lang="en-GB" sz="1200" b="1" dirty="0">
                <a:solidFill>
                  <a:srgbClr val="706F6F"/>
                </a:solidFill>
                <a:latin typeface="Century Gothic" panose="020B0502020202020204" pitchFamily="34" charset="0"/>
              </a:rPr>
              <a:t>8. Use the text to help you describe the Invictus Games.</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r>
              <a:rPr lang="en-GB" sz="1200" b="1" dirty="0">
                <a:solidFill>
                  <a:srgbClr val="706F6F"/>
                </a:solidFill>
                <a:latin typeface="Century Gothic" panose="020B0502020202020204" pitchFamily="34" charset="0"/>
              </a:rPr>
              <a:t>9. </a:t>
            </a:r>
            <a:r>
              <a:rPr lang="en-GB" sz="1200" b="1" i="1" dirty="0">
                <a:solidFill>
                  <a:srgbClr val="706F6F"/>
                </a:solidFill>
                <a:latin typeface="Century Gothic" panose="020B0502020202020204" pitchFamily="34" charset="0"/>
              </a:rPr>
              <a:t>‘Perhaps there really was a silver lining to every cloud after all.’</a:t>
            </a:r>
          </a:p>
          <a:p>
            <a:pPr lvl="0" defTabSz="685772">
              <a:tabLst/>
              <a:defRPr/>
            </a:pPr>
            <a:r>
              <a:rPr lang="en-GB" sz="1200" b="1" dirty="0">
                <a:solidFill>
                  <a:srgbClr val="706F6F"/>
                </a:solidFill>
                <a:latin typeface="Century Gothic" panose="020B0502020202020204" pitchFamily="34" charset="0"/>
              </a:rPr>
              <a:t>Explain what the author means by this sentence.</a:t>
            </a: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pPr lvl="0" defTabSz="685772">
              <a:tabLst/>
              <a:defRPr/>
            </a:pPr>
            <a:endParaRPr lang="en-GB" sz="1200" b="1" dirty="0">
              <a:solidFill>
                <a:srgbClr val="706F6F"/>
              </a:solidFill>
              <a:latin typeface="Century Gothic" panose="020B0502020202020204" pitchFamily="34" charset="0"/>
            </a:endParaRPr>
          </a:p>
          <a:p>
            <a:r>
              <a:rPr lang="en-GB" sz="1200" b="1" dirty="0">
                <a:solidFill>
                  <a:srgbClr val="706F6F"/>
                </a:solidFill>
                <a:latin typeface="Century Gothic" panose="020B0502020202020204" pitchFamily="34" charset="0"/>
              </a:rPr>
              <a:t>10. Explain how Ryan’s feelings change throughout the story.  Use evidence from the text.</a:t>
            </a:r>
            <a:endParaRPr lang="en-GB" altLang="en-US" sz="1200" b="1" dirty="0">
              <a:solidFill>
                <a:srgbClr val="706F6F"/>
              </a:solidFill>
              <a:latin typeface="Century Gothic" panose="020B0502020202020204" pitchFamily="34" charset="0"/>
            </a:endParaRPr>
          </a:p>
          <a:p>
            <a:pPr>
              <a:lnSpc>
                <a:spcPct val="150000"/>
              </a:lnSpc>
              <a:defRPr/>
            </a:pPr>
            <a:endParaRPr lang="en-GB" altLang="en-US" sz="1200" b="1" dirty="0">
              <a:solidFill>
                <a:srgbClr val="706F6F"/>
              </a:solidFill>
              <a:latin typeface="Century Gothic" panose="020B0502020202020204" pitchFamily="34" charset="0"/>
            </a:endParaRPr>
          </a:p>
          <a:p>
            <a:pPr>
              <a:lnSpc>
                <a:spcPct val="150000"/>
              </a:lnSpc>
              <a:defRPr/>
            </a:pPr>
            <a:endParaRPr lang="en-GB" altLang="en-US" sz="1200" b="1" dirty="0">
              <a:solidFill>
                <a:srgbClr val="706F6F"/>
              </a:solidFill>
              <a:latin typeface="Century Gothic" panose="020B0502020202020204" pitchFamily="34" charset="0"/>
            </a:endParaRPr>
          </a:p>
          <a:p>
            <a:pPr>
              <a:lnSpc>
                <a:spcPct val="150000"/>
              </a:lnSpc>
              <a:defRPr/>
            </a:pPr>
            <a:endParaRPr lang="en-GB" altLang="en-US" sz="1200" b="1" dirty="0">
              <a:solidFill>
                <a:srgbClr val="706F6F"/>
              </a:solidFill>
              <a:latin typeface="Century Gothic" panose="020B0502020202020204" pitchFamily="34" charset="0"/>
            </a:endParaRPr>
          </a:p>
          <a:p>
            <a:pPr>
              <a:lnSpc>
                <a:spcPct val="150000"/>
              </a:lnSpc>
              <a:defRPr/>
            </a:pPr>
            <a:endParaRPr lang="en-GB" altLang="en-US" sz="1200" b="1" dirty="0">
              <a:solidFill>
                <a:srgbClr val="706F6F"/>
              </a:solidFill>
              <a:latin typeface="Century Gothic" panose="020B0502020202020204" pitchFamily="34" charset="0"/>
            </a:endParaRPr>
          </a:p>
          <a:p>
            <a:pPr>
              <a:lnSpc>
                <a:spcPct val="150000"/>
              </a:lnSpc>
              <a:defRPr/>
            </a:pPr>
            <a:endParaRPr lang="en-GB" altLang="en-US" sz="1200" b="1" dirty="0">
              <a:solidFill>
                <a:srgbClr val="706F6F"/>
              </a:solidFill>
              <a:latin typeface="Century Gothic" panose="020B0502020202020204" pitchFamily="34" charset="0"/>
            </a:endParaRPr>
          </a:p>
          <a:p>
            <a:pPr>
              <a:lnSpc>
                <a:spcPct val="150000"/>
              </a:lnSpc>
              <a:defRPr/>
            </a:pPr>
            <a:endParaRPr lang="en-GB" altLang="en-US" sz="1200" b="1" dirty="0">
              <a:solidFill>
                <a:srgbClr val="706F6F"/>
              </a:solidFill>
              <a:latin typeface="Century Gothic" panose="020B0502020202020204" pitchFamily="34" charset="0"/>
            </a:endParaRPr>
          </a:p>
          <a:p>
            <a:pPr marL="228600" indent="-228600">
              <a:lnSpc>
                <a:spcPct val="150000"/>
              </a:lnSpc>
              <a:buAutoNum type="arabicPeriod"/>
              <a:defRPr/>
            </a:pPr>
            <a:endParaRPr lang="en-GB" altLang="en-US" sz="1200" b="1" spc="-300" dirty="0">
              <a:solidFill>
                <a:srgbClr val="706F6F"/>
              </a:solidFill>
              <a:latin typeface="Century Gothic" panose="020B0502020202020204" pitchFamily="34" charset="0"/>
            </a:endParaRPr>
          </a:p>
          <a:p>
            <a:pPr>
              <a:lnSpc>
                <a:spcPct val="150000"/>
              </a:lnSpc>
              <a:defRPr/>
            </a:pPr>
            <a:endParaRPr lang="en-GB" altLang="en-US" sz="1200" b="1" spc="-300" dirty="0">
              <a:solidFill>
                <a:schemeClr val="tx1"/>
              </a:solidFill>
              <a:latin typeface="Century Gothic" panose="020B0502020202020204" pitchFamily="34" charset="0"/>
            </a:endParaRPr>
          </a:p>
          <a:p>
            <a:pPr>
              <a:lnSpc>
                <a:spcPct val="150000"/>
              </a:lnSpc>
              <a:defRPr/>
            </a:pPr>
            <a:endParaRPr lang="en-GB" altLang="en-US" sz="1200" b="1" spc="-300" dirty="0">
              <a:solidFill>
                <a:schemeClr val="tx1"/>
              </a:solidFill>
              <a:latin typeface="Century Gothic" panose="020B0502020202020204" pitchFamily="34" charset="0"/>
            </a:endParaRPr>
          </a:p>
          <a:p>
            <a:pPr>
              <a:lnSpc>
                <a:spcPct val="150000"/>
              </a:lnSpc>
              <a:defRPr/>
            </a:pPr>
            <a:endParaRPr lang="en-GB" altLang="en-US" sz="1200" b="1" spc="-300" dirty="0">
              <a:solidFill>
                <a:schemeClr val="tx1"/>
              </a:solidFill>
              <a:latin typeface="Century Gothic" panose="020B0502020202020204" pitchFamily="34" charset="0"/>
            </a:endParaRPr>
          </a:p>
          <a:p>
            <a:pPr>
              <a:lnSpc>
                <a:spcPct val="150000"/>
              </a:lnSpc>
              <a:defRPr/>
            </a:pPr>
            <a:endParaRPr lang="en-GB" altLang="en-US" sz="1200" b="1" spc="-300" dirty="0">
              <a:solidFill>
                <a:schemeClr val="tx1"/>
              </a:solidFill>
              <a:latin typeface="Century Gothic" panose="020B0502020202020204" pitchFamily="34" charset="0"/>
            </a:endParaRPr>
          </a:p>
          <a:p>
            <a:pPr>
              <a:lnSpc>
                <a:spcPct val="150000"/>
              </a:lnSpc>
              <a:defRPr/>
            </a:pPr>
            <a:endParaRPr lang="en-GB" altLang="en-US" sz="1200" b="1" spc="-300" dirty="0">
              <a:solidFill>
                <a:schemeClr val="tx1"/>
              </a:solidFill>
              <a:latin typeface="Century Gothic" panose="020B0502020202020204" pitchFamily="34" charset="0"/>
            </a:endParaRPr>
          </a:p>
        </p:txBody>
      </p:sp>
      <p:graphicFrame>
        <p:nvGraphicFramePr>
          <p:cNvPr id="4" name="Table 4">
            <a:extLst>
              <a:ext uri="{FF2B5EF4-FFF2-40B4-BE49-F238E27FC236}">
                <a16:creationId xmlns:a16="http://schemas.microsoft.com/office/drawing/2014/main" id="{EBAEA0BF-4E2A-4736-A53D-1557346F981B}"/>
              </a:ext>
            </a:extLst>
          </p:cNvPr>
          <p:cNvGraphicFramePr>
            <a:graphicFrameLocks noGrp="1"/>
          </p:cNvGraphicFramePr>
          <p:nvPr>
            <p:extLst>
              <p:ext uri="{D42A27DB-BD31-4B8C-83A1-F6EECF244321}">
                <p14:modId xmlns:p14="http://schemas.microsoft.com/office/powerpoint/2010/main" val="3546233806"/>
              </p:ext>
            </p:extLst>
          </p:nvPr>
        </p:nvGraphicFramePr>
        <p:xfrm>
          <a:off x="162806" y="264333"/>
          <a:ext cx="6532388" cy="79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92000">
                <a:tc>
                  <a:txBody>
                    <a:bodyPr/>
                    <a:lstStyle/>
                    <a:p>
                      <a:r>
                        <a:rPr lang="en-GB" sz="1200" dirty="0">
                          <a:solidFill>
                            <a:srgbClr val="F76756"/>
                          </a:solidFill>
                          <a:latin typeface="Century Gothic" panose="020B0502020202020204" pitchFamily="34" charset="0"/>
                        </a:rPr>
                        <a:t>It is a competition involving members of the armed forces who have been injured. Men and women from numerous different countries come together to compete in a variety of different sports.</a:t>
                      </a:r>
                    </a:p>
                  </a:txBody>
                  <a:tcPr>
                    <a:noFill/>
                  </a:tcPr>
                </a:tc>
                <a:extLst>
                  <a:ext uri="{0D108BD9-81ED-4DB2-BD59-A6C34878D82A}">
                    <a16:rowId xmlns:a16="http://schemas.microsoft.com/office/drawing/2014/main" val="3289701953"/>
                  </a:ext>
                </a:extLst>
              </a:tr>
            </a:tbl>
          </a:graphicData>
        </a:graphic>
      </p:graphicFrame>
      <p:graphicFrame>
        <p:nvGraphicFramePr>
          <p:cNvPr id="22" name="Table 4">
            <a:extLst>
              <a:ext uri="{FF2B5EF4-FFF2-40B4-BE49-F238E27FC236}">
                <a16:creationId xmlns:a16="http://schemas.microsoft.com/office/drawing/2014/main" id="{9D521788-F4A9-4A9A-9935-E296D48D4248}"/>
              </a:ext>
            </a:extLst>
          </p:cNvPr>
          <p:cNvGraphicFramePr>
            <a:graphicFrameLocks noGrp="1"/>
          </p:cNvGraphicFramePr>
          <p:nvPr>
            <p:extLst>
              <p:ext uri="{D42A27DB-BD31-4B8C-83A1-F6EECF244321}">
                <p14:modId xmlns:p14="http://schemas.microsoft.com/office/powerpoint/2010/main" val="3955622695"/>
              </p:ext>
            </p:extLst>
          </p:nvPr>
        </p:nvGraphicFramePr>
        <p:xfrm>
          <a:off x="162806" y="1556471"/>
          <a:ext cx="6532388" cy="792000"/>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792000">
                <a:tc>
                  <a:txBody>
                    <a:bodyPr/>
                    <a:lstStyle/>
                    <a:p>
                      <a:r>
                        <a:rPr lang="en-GB" sz="1200" dirty="0">
                          <a:solidFill>
                            <a:srgbClr val="F76756"/>
                          </a:solidFill>
                          <a:latin typeface="Century Gothic" panose="020B0502020202020204" pitchFamily="34" charset="0"/>
                        </a:rPr>
                        <a:t>The author means that in every bad situation, positives and good outcomes can be found.</a:t>
                      </a:r>
                    </a:p>
                  </a:txBody>
                  <a:tcPr>
                    <a:noFill/>
                  </a:tcPr>
                </a:tc>
                <a:extLst>
                  <a:ext uri="{0D108BD9-81ED-4DB2-BD59-A6C34878D82A}">
                    <a16:rowId xmlns:a16="http://schemas.microsoft.com/office/drawing/2014/main" val="3289701953"/>
                  </a:ext>
                </a:extLst>
              </a:tr>
            </a:tbl>
          </a:graphicData>
        </a:graphic>
      </p:graphicFrame>
      <p:grpSp>
        <p:nvGrpSpPr>
          <p:cNvPr id="16" name="Group 15">
            <a:extLst>
              <a:ext uri="{FF2B5EF4-FFF2-40B4-BE49-F238E27FC236}">
                <a16:creationId xmlns:a16="http://schemas.microsoft.com/office/drawing/2014/main" id="{26D8DB5A-48AD-47EC-8956-A16DA22702AF}"/>
              </a:ext>
            </a:extLst>
          </p:cNvPr>
          <p:cNvGrpSpPr/>
          <p:nvPr/>
        </p:nvGrpSpPr>
        <p:grpSpPr>
          <a:xfrm>
            <a:off x="-59506" y="9245715"/>
            <a:ext cx="7443229" cy="689608"/>
            <a:chOff x="-59506" y="9245715"/>
            <a:chExt cx="7443229" cy="689608"/>
          </a:xfrm>
        </p:grpSpPr>
        <p:pic>
          <p:nvPicPr>
            <p:cNvPr id="17" name="Picture 16" descr="A picture containing food, shirt&#10;&#10;Description automatically generated">
              <a:extLst>
                <a:ext uri="{FF2B5EF4-FFF2-40B4-BE49-F238E27FC236}">
                  <a16:creationId xmlns:a16="http://schemas.microsoft.com/office/drawing/2014/main" id="{C03C6378-363F-4B8B-9B27-0FEAEFD37C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17" y="9245715"/>
              <a:ext cx="1140483" cy="689608"/>
            </a:xfrm>
            <a:prstGeom prst="rect">
              <a:avLst/>
            </a:prstGeom>
          </p:spPr>
        </p:pic>
        <p:sp>
          <p:nvSpPr>
            <p:cNvPr id="18" name="Rectangle 5">
              <a:extLst>
                <a:ext uri="{FF2B5EF4-FFF2-40B4-BE49-F238E27FC236}">
                  <a16:creationId xmlns:a16="http://schemas.microsoft.com/office/drawing/2014/main" id="{5A5C256D-3239-4EB7-9D5A-70BB1456D16E}"/>
                </a:ext>
              </a:extLst>
            </p:cNvPr>
            <p:cNvSpPr>
              <a:spLocks noChangeArrowheads="1"/>
            </p:cNvSpPr>
            <p:nvPr/>
          </p:nvSpPr>
          <p:spPr bwMode="auto">
            <a:xfrm>
              <a:off x="-59506" y="9701218"/>
              <a:ext cx="1495876" cy="183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eaLnBrk="1">
                <a:lnSpc>
                  <a:spcPct val="100000"/>
                </a:lnSpc>
                <a:spcAft>
                  <a:spcPct val="0"/>
                </a:spcAft>
                <a:buClrTx/>
                <a:buFontTx/>
                <a:buNone/>
              </a:pPr>
              <a:r>
                <a:rPr lang="en-GB" altLang="en-US" sz="600" b="1">
                  <a:solidFill>
                    <a:srgbClr val="706F6F"/>
                  </a:solidFill>
                  <a:latin typeface="Century Gothic" panose="020B0502020202020204" pitchFamily="34" charset="0"/>
                </a:rPr>
                <a:t>© Classroom Secrets Limited 2020</a:t>
              </a:r>
              <a:endParaRPr lang="en-GB" altLang="en-US" sz="500" b="1">
                <a:solidFill>
                  <a:srgbClr val="706F6F"/>
                </a:solidFill>
                <a:latin typeface="Century Gothic" panose="020B0502020202020204" pitchFamily="34" charset="0"/>
              </a:endParaRPr>
            </a:p>
          </p:txBody>
        </p:sp>
        <p:sp>
          <p:nvSpPr>
            <p:cNvPr id="19" name="Rectangle 1">
              <a:extLst>
                <a:ext uri="{FF2B5EF4-FFF2-40B4-BE49-F238E27FC236}">
                  <a16:creationId xmlns:a16="http://schemas.microsoft.com/office/drawing/2014/main" id="{508C7209-DF55-4E9E-B719-9081D34CD9A7}"/>
                </a:ext>
              </a:extLst>
            </p:cNvPr>
            <p:cNvSpPr>
              <a:spLocks noChangeArrowheads="1"/>
            </p:cNvSpPr>
            <p:nvPr/>
          </p:nvSpPr>
          <p:spPr bwMode="auto">
            <a:xfrm>
              <a:off x="525723" y="9381344"/>
              <a:ext cx="6858000" cy="5525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3000"/>
                </a:lnSpc>
                <a:spcAft>
                  <a:spcPts val="142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anose="020F0502020204030204" pitchFamily="34" charset="0"/>
                  <a:ea typeface="SimSun" panose="02010600030101010101" pitchFamily="2" charset="-122"/>
                </a:defRPr>
              </a:lvl1pPr>
              <a:lvl2pPr>
                <a:lnSpc>
                  <a:spcPct val="8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anose="020F0502020204030204" pitchFamily="34" charset="0"/>
                  <a:ea typeface="SimSun" panose="02010600030101010101" pitchFamily="2" charset="-122"/>
                </a:defRPr>
              </a:lvl2pPr>
              <a:lvl3pPr>
                <a:lnSpc>
                  <a:spcPct val="83000"/>
                </a:lnSpc>
                <a:spcAft>
                  <a:spcPts val="85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3pPr>
              <a:lvl4pPr>
                <a:lnSpc>
                  <a:spcPct val="83000"/>
                </a:lnSpc>
                <a:spcAft>
                  <a:spcPts val="5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4pPr>
              <a:lvl5pPr>
                <a:lnSpc>
                  <a:spcPct val="83000"/>
                </a:lnSpc>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5pPr>
              <a:lvl6pPr marL="25146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6pPr>
              <a:lvl7pPr marL="29718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7pPr>
              <a:lvl8pPr marL="34290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8pPr>
              <a:lvl9pPr marL="3886200" indent="-228600" defTabSz="449263" eaLnBrk="0" fontAlgn="base" hangingPunct="0">
                <a:lnSpc>
                  <a:spcPct val="83000"/>
                </a:lnSpc>
                <a:spcBef>
                  <a:spcPct val="0"/>
                </a:spcBef>
                <a:spcAft>
                  <a:spcPts val="2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anose="020F0502020204030204" pitchFamily="34" charset="0"/>
                  <a:ea typeface="SimSun" panose="02010600030101010101" pitchFamily="2" charset="-122"/>
                </a:defRPr>
              </a:lvl9pPr>
            </a:lstStyle>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This worksheet is part of our </a:t>
              </a:r>
              <a:r>
                <a:rPr lang="en-GB" altLang="en-US" sz="1100" b="1" dirty="0">
                  <a:solidFill>
                    <a:srgbClr val="F75338"/>
                  </a:solidFill>
                  <a:latin typeface="Century Gothic" panose="020B0502020202020204" pitchFamily="34" charset="0"/>
                </a:rPr>
                <a:t>Year 5 </a:t>
              </a:r>
              <a:r>
                <a:rPr lang="en-GB" altLang="en-US" sz="1100" b="1" dirty="0">
                  <a:solidFill>
                    <a:srgbClr val="706F6F"/>
                  </a:solidFill>
                  <a:latin typeface="Century Gothic" panose="020B0502020202020204" pitchFamily="34" charset="0"/>
                </a:rPr>
                <a:t>Home Learning Pack for </a:t>
              </a:r>
              <a:r>
                <a:rPr lang="en-GB" altLang="en-US" sz="1100" b="1" dirty="0">
                  <a:solidFill>
                    <a:srgbClr val="F75338"/>
                  </a:solidFill>
                  <a:latin typeface="Century Gothic" panose="020B0502020202020204" pitchFamily="34" charset="0"/>
                </a:rPr>
                <a:t>Week 10</a:t>
              </a:r>
              <a:r>
                <a:rPr lang="en-GB" altLang="en-US" sz="1100" b="1" dirty="0">
                  <a:solidFill>
                    <a:srgbClr val="706F6F"/>
                  </a:solidFill>
                  <a:latin typeface="Century Gothic" panose="020B0502020202020204" pitchFamily="34" charset="0"/>
                </a:rPr>
                <a:t>.</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r>
                <a:rPr lang="en-GB" altLang="en-US" sz="1100" b="1" dirty="0">
                  <a:solidFill>
                    <a:srgbClr val="706F6F"/>
                  </a:solidFill>
                  <a:latin typeface="Century Gothic" panose="020B0502020202020204" pitchFamily="34" charset="0"/>
                </a:rPr>
                <a:t>Visit</a:t>
              </a:r>
              <a:r>
                <a:rPr lang="en-GB" altLang="en-US" sz="1400" b="1" dirty="0">
                  <a:latin typeface="Century Gothic" panose="020B0502020202020204" pitchFamily="34" charset="0"/>
                </a:rPr>
                <a:t> </a:t>
              </a:r>
              <a:r>
                <a:rPr lang="en-GB" altLang="en-US" sz="1400" b="1" dirty="0">
                  <a:solidFill>
                    <a:srgbClr val="1D619C"/>
                  </a:solidFill>
                  <a:latin typeface="Century Gothic" panose="020B0502020202020204" pitchFamily="34" charset="0"/>
                </a:rPr>
                <a:t>kids.classroomsecrets.co.uk </a:t>
              </a:r>
              <a:r>
                <a:rPr lang="en-GB" altLang="en-US" sz="1100" b="1" dirty="0">
                  <a:solidFill>
                    <a:srgbClr val="706F6F"/>
                  </a:solidFill>
                  <a:latin typeface="Century Gothic" panose="020B0502020202020204" pitchFamily="34" charset="0"/>
                </a:rPr>
                <a:t>for online games to support learning.</a:t>
              </a: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a:p>
              <a:pPr algn="ctr" defTabSz="457181">
                <a:lnSpc>
                  <a:spcPct val="100000"/>
                </a:lnSpc>
                <a:spcAft>
                  <a:spcPct val="0"/>
                </a:spcAft>
                <a:buClrTx/>
                <a:tabLst>
                  <a:tab pos="0" algn="l"/>
                  <a:tab pos="447656" algn="l"/>
                  <a:tab pos="896900" algn="l"/>
                  <a:tab pos="1346143" algn="l"/>
                  <a:tab pos="1795388" algn="l"/>
                  <a:tab pos="2244631" algn="l"/>
                  <a:tab pos="2693875" algn="l"/>
                  <a:tab pos="3143118" algn="l"/>
                  <a:tab pos="3592363" algn="l"/>
                  <a:tab pos="4041606" algn="l"/>
                  <a:tab pos="4490850" algn="l"/>
                  <a:tab pos="4940093" algn="l"/>
                  <a:tab pos="5389337" algn="l"/>
                  <a:tab pos="5838581" algn="l"/>
                  <a:tab pos="6287824" algn="l"/>
                  <a:tab pos="6737068" algn="l"/>
                  <a:tab pos="7186312" algn="l"/>
                  <a:tab pos="7635555" algn="l"/>
                  <a:tab pos="8084799" algn="l"/>
                  <a:tab pos="8534042" algn="l"/>
                  <a:tab pos="8983287" algn="l"/>
                </a:tabLst>
              </a:pPr>
              <a:endParaRPr lang="en-GB" altLang="en-US" sz="200" b="1" dirty="0">
                <a:solidFill>
                  <a:srgbClr val="F76756"/>
                </a:solidFill>
                <a:latin typeface="Century Gothic" panose="020B0502020202020204" pitchFamily="34" charset="0"/>
              </a:endParaRPr>
            </a:p>
          </p:txBody>
        </p:sp>
      </p:grpSp>
      <p:graphicFrame>
        <p:nvGraphicFramePr>
          <p:cNvPr id="10" name="Table 4">
            <a:extLst>
              <a:ext uri="{FF2B5EF4-FFF2-40B4-BE49-F238E27FC236}">
                <a16:creationId xmlns:a16="http://schemas.microsoft.com/office/drawing/2014/main" id="{ADD35ED4-60D1-4498-B0CB-A14736A55D5C}"/>
              </a:ext>
            </a:extLst>
          </p:cNvPr>
          <p:cNvGraphicFramePr>
            <a:graphicFrameLocks noGrp="1"/>
          </p:cNvGraphicFramePr>
          <p:nvPr>
            <p:extLst>
              <p:ext uri="{D42A27DB-BD31-4B8C-83A1-F6EECF244321}">
                <p14:modId xmlns:p14="http://schemas.microsoft.com/office/powerpoint/2010/main" val="1720112313"/>
              </p:ext>
            </p:extLst>
          </p:nvPr>
        </p:nvGraphicFramePr>
        <p:xfrm>
          <a:off x="162806" y="2707931"/>
          <a:ext cx="6532388" cy="1898827"/>
        </p:xfrm>
        <a:graphic>
          <a:graphicData uri="http://schemas.openxmlformats.org/drawingml/2006/table">
            <a:tbl>
              <a:tblPr firstRow="1" bandRow="1">
                <a:tableStyleId>{5940675A-B579-460E-94D1-54222C63F5DA}</a:tableStyleId>
              </a:tblPr>
              <a:tblGrid>
                <a:gridCol w="6532388">
                  <a:extLst>
                    <a:ext uri="{9D8B030D-6E8A-4147-A177-3AD203B41FA5}">
                      <a16:colId xmlns:a16="http://schemas.microsoft.com/office/drawing/2014/main" val="2841502665"/>
                    </a:ext>
                  </a:extLst>
                </a:gridCol>
              </a:tblGrid>
              <a:tr h="1898827">
                <a:tc>
                  <a:txBody>
                    <a:bodyPr/>
                    <a:lstStyle/>
                    <a:p>
                      <a:r>
                        <a:rPr lang="en-GB" sz="1200" dirty="0">
                          <a:solidFill>
                            <a:srgbClr val="F76756"/>
                          </a:solidFill>
                          <a:latin typeface="Century Gothic" panose="020B0502020202020204" pitchFamily="34" charset="0"/>
                        </a:rPr>
                        <a:t>Various answers, for example:</a:t>
                      </a:r>
                    </a:p>
                    <a:p>
                      <a:endParaRPr lang="en-GB" sz="1200" dirty="0">
                        <a:solidFill>
                          <a:srgbClr val="F76756"/>
                        </a:solidFill>
                        <a:latin typeface="Century Gothic" panose="020B0502020202020204" pitchFamily="34" charset="0"/>
                      </a:endParaRPr>
                    </a:p>
                    <a:p>
                      <a:r>
                        <a:rPr lang="en-GB" sz="1200" dirty="0">
                          <a:solidFill>
                            <a:srgbClr val="F76756"/>
                          </a:solidFill>
                          <a:latin typeface="Century Gothic" panose="020B0502020202020204" pitchFamily="34" charset="0"/>
                        </a:rPr>
                        <a:t>Ryan is confused at the beginning of the story as he asks his mother, ‘What happened?’. After his accident Ryan felt disheartened because he thought he would not be able to fulfil his dream of being a basketball player. The text also says, ‘everyone was being positive. But Ryan did not care.’ This shows he is feeling miserable. But then Ryan is amazed when he gets to meet Blaise and realises he will be able to play basketball again. The text says, ‘</a:t>
                      </a:r>
                      <a:r>
                        <a:rPr lang="en-US" sz="1200" b="0" dirty="0">
                          <a:solidFill>
                            <a:srgbClr val="F76756"/>
                          </a:solidFill>
                          <a:latin typeface="Century Gothic" panose="020B0502020202020204" pitchFamily="34" charset="0"/>
                        </a:rPr>
                        <a:t>He also could not believe there might be basketball in his future after all.’</a:t>
                      </a:r>
                      <a:endParaRPr lang="en-GB" sz="1200" b="0" dirty="0">
                        <a:solidFill>
                          <a:srgbClr val="F76756"/>
                        </a:solidFill>
                        <a:latin typeface="Century Gothic" panose="020B0502020202020204" pitchFamily="34" charset="0"/>
                      </a:endParaRPr>
                    </a:p>
                  </a:txBody>
                  <a:tcPr>
                    <a:noFill/>
                  </a:tcPr>
                </a:tc>
                <a:extLst>
                  <a:ext uri="{0D108BD9-81ED-4DB2-BD59-A6C34878D82A}">
                    <a16:rowId xmlns:a16="http://schemas.microsoft.com/office/drawing/2014/main" val="3289701953"/>
                  </a:ext>
                </a:extLst>
              </a:tr>
            </a:tbl>
          </a:graphicData>
        </a:graphic>
      </p:graphicFrame>
    </p:spTree>
    <p:extLst>
      <p:ext uri="{BB962C8B-B14F-4D97-AF65-F5344CB8AC3E}">
        <p14:creationId xmlns:p14="http://schemas.microsoft.com/office/powerpoint/2010/main" val="4010183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2" ma:contentTypeDescription="Create a new document." ma:contentTypeScope="" ma:versionID="8b80b62d45d0cb23f9638cc884eb5b35">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d8faad84a2e09d1453228295a3d065f1"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BC39FC-BB65-44F9-B4A0-F38ACA7EB075}">
  <ds:schemaRefs>
    <ds:schemaRef ds:uri="http://schemas.microsoft.com/sharepoint/v3/contenttype/forms"/>
  </ds:schemaRefs>
</ds:datastoreItem>
</file>

<file path=customXml/itemProps2.xml><?xml version="1.0" encoding="utf-8"?>
<ds:datastoreItem xmlns:ds="http://schemas.openxmlformats.org/officeDocument/2006/customXml" ds:itemID="{F58C92B1-17F9-4A79-B7D4-7DECE56A88F2}">
  <ds:schemaRefs>
    <ds:schemaRef ds:uri="http://www.w3.org/XML/1998/namespace"/>
    <ds:schemaRef ds:uri="http://purl.org/dc/terms/"/>
    <ds:schemaRef ds:uri="86144f90-c7b6-48d0-aae5-f5e9e48cc3df"/>
    <ds:schemaRef ds:uri="5c7a0828-c5e4-45f8-a074-18a8fdc88ec6"/>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6E0A7C63-0524-4BD4-B8AB-ABD8EAF4B0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281</TotalTime>
  <Words>514</Words>
  <Application>Microsoft Office PowerPoint</Application>
  <PresentationFormat>A4 Paper (210x297 mm)</PresentationFormat>
  <Paragraphs>91</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Nothing But Net Reading Comprehension Worksheet</dc:title>
  <dc:creator>Emily Rigby</dc:creator>
  <cp:lastModifiedBy>Elise Schapira</cp:lastModifiedBy>
  <cp:revision>6</cp:revision>
  <dcterms:created xsi:type="dcterms:W3CDTF">2020-05-27T13:51:22Z</dcterms:created>
  <dcterms:modified xsi:type="dcterms:W3CDTF">2020-06-25T10:15:32Z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