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382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9933"/>
    <a:srgbClr val="FF0000"/>
    <a:srgbClr val="6699FF"/>
    <a:srgbClr val="F6C09C"/>
    <a:srgbClr val="4AD66B"/>
    <a:srgbClr val="99FF99"/>
    <a:srgbClr val="E5FFE5"/>
    <a:srgbClr val="DEDEDE"/>
    <a:srgbClr val="7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-3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0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1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00D01B-DDE3-43C7-AC79-394D2AD2BF4B}"/>
              </a:ext>
            </a:extLst>
          </p:cNvPr>
          <p:cNvSpPr txBox="1"/>
          <p:nvPr/>
        </p:nvSpPr>
        <p:spPr>
          <a:xfrm>
            <a:off x="241300" y="5099050"/>
            <a:ext cx="3092450" cy="1123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CA1080-59AF-4E2D-B7D3-8AD27E877944}"/>
              </a:ext>
            </a:extLst>
          </p:cNvPr>
          <p:cNvSpPr txBox="1"/>
          <p:nvPr/>
        </p:nvSpPr>
        <p:spPr>
          <a:xfrm>
            <a:off x="3524252" y="5099050"/>
            <a:ext cx="3092450" cy="1123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23BA582-AADC-4268-973F-CD5B7324EA74}"/>
              </a:ext>
            </a:extLst>
          </p:cNvPr>
          <p:cNvSpPr txBox="1"/>
          <p:nvPr/>
        </p:nvSpPr>
        <p:spPr>
          <a:xfrm>
            <a:off x="3524252" y="2914650"/>
            <a:ext cx="3092450" cy="40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29143C-B99C-40F0-8392-CDEF8F80520C}"/>
              </a:ext>
            </a:extLst>
          </p:cNvPr>
          <p:cNvSpPr txBox="1"/>
          <p:nvPr/>
        </p:nvSpPr>
        <p:spPr>
          <a:xfrm>
            <a:off x="3524252" y="8032750"/>
            <a:ext cx="3092450" cy="1123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30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8E0003-B7D0-4BB9-8D44-4DAE99A4506F}">
  <ds:schemaRefs>
    <ds:schemaRef ds:uri="0f0ae0ff-29c4-4766-b250-c1a9bee8d430"/>
    <ds:schemaRef ds:uri="http://schemas.microsoft.com/sharepoint/v3"/>
    <ds:schemaRef ds:uri="http://purl.org/dc/terms/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E2EFF6-3B38-4055-8D2F-36CF1A657707}"/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Negative Numbers Worksheet</dc:title>
  <dc:creator>Claira</dc:creator>
  <cp:lastModifiedBy>Sian Stebbings</cp:lastModifiedBy>
  <cp:revision>12</cp:revision>
  <dcterms:modified xsi:type="dcterms:W3CDTF">2020-04-13T11:20:35Z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