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CAEEDC"/>
    <a:srgbClr val="B1E5CB"/>
    <a:srgbClr val="39AD73"/>
    <a:srgbClr val="8EDAB4"/>
    <a:srgbClr val="85D7AE"/>
    <a:srgbClr val="65CD99"/>
    <a:srgbClr val="74D2A3"/>
    <a:srgbClr val="46C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F5BAC-6DC8-4496-B460-C930BEB97170}" v="6" dt="2020-06-17T13:34:19.9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0" autoAdjust="0"/>
    <p:restoredTop sz="94646"/>
  </p:normalViewPr>
  <p:slideViewPr>
    <p:cSldViewPr snapToGrid="0">
      <p:cViewPr>
        <p:scale>
          <a:sx n="40" d="100"/>
          <a:sy n="40" d="100"/>
        </p:scale>
        <p:origin x="25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012F5BAC-6DC8-4496-B460-C930BEB97170}"/>
    <pc:docChg chg="addSld delSld modSld">
      <pc:chgData name="Emily Rigby" userId="1e147217-0b90-46af-ae25-32c0bc3a243c" providerId="ADAL" clId="{012F5BAC-6DC8-4496-B460-C930BEB97170}" dt="2020-06-17T13:34:49.388" v="6" actId="2696"/>
      <pc:docMkLst>
        <pc:docMk/>
      </pc:docMkLst>
      <pc:sldChg chg="addSp delSp modSp setBg">
        <pc:chgData name="Emily Rigby" userId="1e147217-0b90-46af-ae25-32c0bc3a243c" providerId="ADAL" clId="{012F5BAC-6DC8-4496-B460-C930BEB97170}" dt="2020-06-17T13:34:19.918" v="5"/>
        <pc:sldMkLst>
          <pc:docMk/>
          <pc:sldMk cId="3841805213" sldId="387"/>
        </pc:sldMkLst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3" creationId="{3AD645BB-D2A3-470F-8EE1-3AC3B411F88F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4" creationId="{EDD0061E-DA2C-40B2-8A12-9BA1CCD15A78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17" creationId="{D11AD9B4-3639-4729-BB30-79675456812A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18" creationId="{0C8A0B19-0219-47CC-B9DB-5052EAA0E3BE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19" creationId="{0D786F65-BECA-47A2-869C-87129C617ADB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53" creationId="{686CD1E4-01AB-4FDF-9BEE-89E17A255E68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59" creationId="{9955EBC7-2760-4FE4-AC5E-5AE451A7DD00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63" creationId="{7207075A-60A5-4915-B617-AB25B240F753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65" creationId="{F636FB45-8DFB-4238-B7F7-172C6BA0E815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67" creationId="{E74A5A0A-9307-47D6-9263-BD1167CEC237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69" creationId="{774A6A87-326B-460F-9EAA-301BAD0E6174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71" creationId="{996BA019-BAC8-4792-AC18-2B3C3A14A375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75" creationId="{A6C6F8C0-7D2E-42D7-879A-CF7C7076A843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76" creationId="{55C36007-1F6C-445D-9FF6-EA060373C2BD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90" creationId="{72B4A509-56BC-469E-B7FE-6B236564215E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91" creationId="{6719DC98-91CE-4F13-A08E-8E751F44F189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92" creationId="{AEA577BA-1DCF-44D5-84E9-43AF52CA6BA1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93" creationId="{74F78A46-E88A-480E-AD81-6B05D675F962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94" creationId="{62FB30EB-D027-4D5B-8E59-75C02CA16682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95" creationId="{F03DE671-AA46-4B10-8BEB-4C73D520E3E2}"/>
          </ac:spMkLst>
        </pc:spChg>
        <pc:spChg chg="del">
          <ac:chgData name="Emily Rigby" userId="1e147217-0b90-46af-ae25-32c0bc3a243c" providerId="ADAL" clId="{012F5BAC-6DC8-4496-B460-C930BEB97170}" dt="2020-06-17T13:33:05.939" v="1" actId="478"/>
          <ac:spMkLst>
            <pc:docMk/>
            <pc:sldMk cId="3841805213" sldId="387"/>
            <ac:spMk id="96" creationId="{A54283F8-7313-4BDE-B5D4-672769A67833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97" creationId="{A15F66A0-A632-4E8D-B05E-98B58655B446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98" creationId="{7B7030C1-AAF6-42FF-9C12-AA2482DFA1F0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100" creationId="{B6EC99B4-4DC1-4B76-A3F5-FD4A79BFA20D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105" creationId="{434F1584-EF59-4FB4-BFC9-2E9E76CA8EED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106" creationId="{85B6CCCF-9B25-4FD5-A9C0-537D9FF5AEB6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107" creationId="{0EDCDCD7-7D9F-4D2C-9DA8-893D77FA12B1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108" creationId="{AEAFF492-2DA0-41BD-A0C9-6B11E8766ACB}"/>
          </ac:spMkLst>
        </pc:spChg>
        <pc:spChg chg="add mod">
          <ac:chgData name="Emily Rigby" userId="1e147217-0b90-46af-ae25-32c0bc3a243c" providerId="ADAL" clId="{012F5BAC-6DC8-4496-B460-C930BEB97170}" dt="2020-06-17T13:34:19.918" v="5"/>
          <ac:spMkLst>
            <pc:docMk/>
            <pc:sldMk cId="3841805213" sldId="387"/>
            <ac:spMk id="109" creationId="{63BE7932-6C92-422D-94C4-9A568ED2B2C5}"/>
          </ac:spMkLst>
        </pc:spChg>
        <pc:grpChg chg="del">
          <ac:chgData name="Emily Rigby" userId="1e147217-0b90-46af-ae25-32c0bc3a243c" providerId="ADAL" clId="{012F5BAC-6DC8-4496-B460-C930BEB97170}" dt="2020-06-17T13:33:05.939" v="1" actId="478"/>
          <ac:grpSpMkLst>
            <pc:docMk/>
            <pc:sldMk cId="3841805213" sldId="387"/>
            <ac:grpSpMk id="8" creationId="{B3C34E65-5DBC-4D7E-8229-3A8657619D15}"/>
          </ac:grpSpMkLst>
        </pc:grpChg>
        <pc:grpChg chg="del">
          <ac:chgData name="Emily Rigby" userId="1e147217-0b90-46af-ae25-32c0bc3a243c" providerId="ADAL" clId="{012F5BAC-6DC8-4496-B460-C930BEB97170}" dt="2020-06-17T13:33:05.939" v="1" actId="478"/>
          <ac:grpSpMkLst>
            <pc:docMk/>
            <pc:sldMk cId="3841805213" sldId="387"/>
            <ac:grpSpMk id="9" creationId="{0911A927-C020-41B8-B9B5-6C08878DD49A}"/>
          </ac:grpSpMkLst>
        </pc:grpChg>
        <pc:grpChg chg="del">
          <ac:chgData name="Emily Rigby" userId="1e147217-0b90-46af-ae25-32c0bc3a243c" providerId="ADAL" clId="{012F5BAC-6DC8-4496-B460-C930BEB97170}" dt="2020-06-17T13:33:05.939" v="1" actId="478"/>
          <ac:grpSpMkLst>
            <pc:docMk/>
            <pc:sldMk cId="3841805213" sldId="387"/>
            <ac:grpSpMk id="25" creationId="{7B56B46D-43D9-478C-818A-AECDB67AFF28}"/>
          </ac:grpSpMkLst>
        </pc:grpChg>
        <pc:grpChg chg="del">
          <ac:chgData name="Emily Rigby" userId="1e147217-0b90-46af-ae25-32c0bc3a243c" providerId="ADAL" clId="{012F5BAC-6DC8-4496-B460-C930BEB97170}" dt="2020-06-17T13:33:05.939" v="1" actId="478"/>
          <ac:grpSpMkLst>
            <pc:docMk/>
            <pc:sldMk cId="3841805213" sldId="387"/>
            <ac:grpSpMk id="60" creationId="{D708BE0C-E5EF-478A-B178-E3069F0D5814}"/>
          </ac:grpSpMkLst>
        </pc:grpChg>
        <pc:grpChg chg="del">
          <ac:chgData name="Emily Rigby" userId="1e147217-0b90-46af-ae25-32c0bc3a243c" providerId="ADAL" clId="{012F5BAC-6DC8-4496-B460-C930BEB97170}" dt="2020-06-17T13:33:05.939" v="1" actId="478"/>
          <ac:grpSpMkLst>
            <pc:docMk/>
            <pc:sldMk cId="3841805213" sldId="387"/>
            <ac:grpSpMk id="64" creationId="{2425416E-C596-4FD5-95E6-179695B92BAB}"/>
          </ac:grpSpMkLst>
        </pc:grpChg>
        <pc:grpChg chg="del">
          <ac:chgData name="Emily Rigby" userId="1e147217-0b90-46af-ae25-32c0bc3a243c" providerId="ADAL" clId="{012F5BAC-6DC8-4496-B460-C930BEB97170}" dt="2020-06-17T13:33:05.939" v="1" actId="478"/>
          <ac:grpSpMkLst>
            <pc:docMk/>
            <pc:sldMk cId="3841805213" sldId="387"/>
            <ac:grpSpMk id="77" creationId="{86079B3E-10FE-4585-BE6C-6D4A1270C354}"/>
          </ac:grpSpMkLst>
        </pc:grpChg>
        <pc:grpChg chg="del">
          <ac:chgData name="Emily Rigby" userId="1e147217-0b90-46af-ae25-32c0bc3a243c" providerId="ADAL" clId="{012F5BAC-6DC8-4496-B460-C930BEB97170}" dt="2020-06-17T13:33:05.939" v="1" actId="478"/>
          <ac:grpSpMkLst>
            <pc:docMk/>
            <pc:sldMk cId="3841805213" sldId="387"/>
            <ac:grpSpMk id="81" creationId="{A8F3A9A3-56DB-43B9-9F39-DE2E6C4B125D}"/>
          </ac:grpSpMkLst>
        </pc:grpChg>
        <pc:grpChg chg="del">
          <ac:chgData name="Emily Rigby" userId="1e147217-0b90-46af-ae25-32c0bc3a243c" providerId="ADAL" clId="{012F5BAC-6DC8-4496-B460-C930BEB97170}" dt="2020-06-17T13:33:05.939" v="1" actId="478"/>
          <ac:grpSpMkLst>
            <pc:docMk/>
            <pc:sldMk cId="3841805213" sldId="387"/>
            <ac:grpSpMk id="99" creationId="{42D186E9-9A2C-4BA2-9F58-960C2A1C9819}"/>
          </ac:grpSpMkLst>
        </pc:grpChg>
        <pc:graphicFrameChg chg="del">
          <ac:chgData name="Emily Rigby" userId="1e147217-0b90-46af-ae25-32c0bc3a243c" providerId="ADAL" clId="{012F5BAC-6DC8-4496-B460-C930BEB97170}" dt="2020-06-17T13:33:05.939" v="1" actId="478"/>
          <ac:graphicFrameMkLst>
            <pc:docMk/>
            <pc:sldMk cId="3841805213" sldId="387"/>
            <ac:graphicFrameMk id="6" creationId="{8E8B26EB-9087-4021-A54F-E68A98DB10A6}"/>
          </ac:graphicFrameMkLst>
        </pc:graphicFrameChg>
        <pc:graphicFrameChg chg="del">
          <ac:chgData name="Emily Rigby" userId="1e147217-0b90-46af-ae25-32c0bc3a243c" providerId="ADAL" clId="{012F5BAC-6DC8-4496-B460-C930BEB97170}" dt="2020-06-17T13:33:05.939" v="1" actId="478"/>
          <ac:graphicFrameMkLst>
            <pc:docMk/>
            <pc:sldMk cId="3841805213" sldId="387"/>
            <ac:graphicFrameMk id="21" creationId="{ECFD3500-95B1-483C-9CD0-81B25B8F3D7F}"/>
          </ac:graphicFrameMkLst>
        </pc:graphicFrameChg>
        <pc:graphicFrameChg chg="del">
          <ac:chgData name="Emily Rigby" userId="1e147217-0b90-46af-ae25-32c0bc3a243c" providerId="ADAL" clId="{012F5BAC-6DC8-4496-B460-C930BEB97170}" dt="2020-06-17T13:33:05.939" v="1" actId="478"/>
          <ac:graphicFrameMkLst>
            <pc:docMk/>
            <pc:sldMk cId="3841805213" sldId="387"/>
            <ac:graphicFrameMk id="41" creationId="{E29B27C4-C26B-4A0D-8450-77EF046FA962}"/>
          </ac:graphicFrameMkLst>
        </pc:graphicFrameChg>
        <pc:graphicFrameChg chg="del">
          <ac:chgData name="Emily Rigby" userId="1e147217-0b90-46af-ae25-32c0bc3a243c" providerId="ADAL" clId="{012F5BAC-6DC8-4496-B460-C930BEB97170}" dt="2020-06-17T13:33:05.939" v="1" actId="478"/>
          <ac:graphicFrameMkLst>
            <pc:docMk/>
            <pc:sldMk cId="3841805213" sldId="387"/>
            <ac:graphicFrameMk id="58" creationId="{94648D27-2383-49E2-A38C-78BA246ADF7F}"/>
          </ac:graphicFrameMkLst>
        </pc:graphicFrameChg>
        <pc:cxnChg chg="del">
          <ac:chgData name="Emily Rigby" userId="1e147217-0b90-46af-ae25-32c0bc3a243c" providerId="ADAL" clId="{012F5BAC-6DC8-4496-B460-C930BEB97170}" dt="2020-06-17T13:33:05.939" v="1" actId="478"/>
          <ac:cxnSpMkLst>
            <pc:docMk/>
            <pc:sldMk cId="3841805213" sldId="387"/>
            <ac:cxnSpMk id="12" creationId="{5EDA6632-8A72-4B01-BC18-EBF32D208A25}"/>
          </ac:cxnSpMkLst>
        </pc:cxnChg>
        <pc:cxnChg chg="del">
          <ac:chgData name="Emily Rigby" userId="1e147217-0b90-46af-ae25-32c0bc3a243c" providerId="ADAL" clId="{012F5BAC-6DC8-4496-B460-C930BEB97170}" dt="2020-06-17T13:33:05.939" v="1" actId="478"/>
          <ac:cxnSpMkLst>
            <pc:docMk/>
            <pc:sldMk cId="3841805213" sldId="387"/>
            <ac:cxnSpMk id="82" creationId="{81A98948-EC29-4270-9E1D-9990AB842C07}"/>
          </ac:cxnSpMkLst>
        </pc:cxnChg>
        <pc:cxnChg chg="del">
          <ac:chgData name="Emily Rigby" userId="1e147217-0b90-46af-ae25-32c0bc3a243c" providerId="ADAL" clId="{012F5BAC-6DC8-4496-B460-C930BEB97170}" dt="2020-06-17T13:33:05.939" v="1" actId="478"/>
          <ac:cxnSpMkLst>
            <pc:docMk/>
            <pc:sldMk cId="3841805213" sldId="387"/>
            <ac:cxnSpMk id="83" creationId="{C5EF9F6E-256A-4F44-B87F-D26EEF25B416}"/>
          </ac:cxnSpMkLst>
        </pc:cxnChg>
      </pc:sldChg>
      <pc:sldChg chg="add del">
        <pc:chgData name="Emily Rigby" userId="1e147217-0b90-46af-ae25-32c0bc3a243c" providerId="ADAL" clId="{012F5BAC-6DC8-4496-B460-C930BEB97170}" dt="2020-06-17T13:34:49.388" v="6" actId="2696"/>
        <pc:sldMkLst>
          <pc:docMk/>
          <pc:sldMk cId="1871949473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26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>
            <a:extLst>
              <a:ext uri="{FF2B5EF4-FFF2-40B4-BE49-F238E27FC236}">
                <a16:creationId xmlns:a16="http://schemas.microsoft.com/office/drawing/2014/main" id="{996BA019-BAC8-4792-AC18-2B3C3A14A375}"/>
              </a:ext>
            </a:extLst>
          </p:cNvPr>
          <p:cNvSpPr txBox="1"/>
          <p:nvPr/>
        </p:nvSpPr>
        <p:spPr>
          <a:xfrm>
            <a:off x="3176950" y="405369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2B4A509-56BC-469E-B7FE-6B236564215E}"/>
              </a:ext>
            </a:extLst>
          </p:cNvPr>
          <p:cNvSpPr txBox="1"/>
          <p:nvPr/>
        </p:nvSpPr>
        <p:spPr>
          <a:xfrm>
            <a:off x="3824650" y="405369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719DC98-91CE-4F13-A08E-8E751F44F189}"/>
              </a:ext>
            </a:extLst>
          </p:cNvPr>
          <p:cNvSpPr txBox="1"/>
          <p:nvPr/>
        </p:nvSpPr>
        <p:spPr>
          <a:xfrm>
            <a:off x="3176950" y="459300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EA577BA-1DCF-44D5-84E9-43AF52CA6BA1}"/>
              </a:ext>
            </a:extLst>
          </p:cNvPr>
          <p:cNvSpPr txBox="1"/>
          <p:nvPr/>
        </p:nvSpPr>
        <p:spPr>
          <a:xfrm>
            <a:off x="3824650" y="459300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4F78A46-E88A-480E-AD81-6B05D675F962}"/>
              </a:ext>
            </a:extLst>
          </p:cNvPr>
          <p:cNvSpPr txBox="1"/>
          <p:nvPr/>
        </p:nvSpPr>
        <p:spPr>
          <a:xfrm>
            <a:off x="3176950" y="513719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15F66A0-A632-4E8D-B05E-98B58655B446}"/>
              </a:ext>
            </a:extLst>
          </p:cNvPr>
          <p:cNvSpPr txBox="1"/>
          <p:nvPr/>
        </p:nvSpPr>
        <p:spPr>
          <a:xfrm>
            <a:off x="3824650" y="513719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B7030C1-AAF6-42FF-9C12-AA2482DFA1F0}"/>
              </a:ext>
            </a:extLst>
          </p:cNvPr>
          <p:cNvSpPr txBox="1"/>
          <p:nvPr/>
        </p:nvSpPr>
        <p:spPr>
          <a:xfrm>
            <a:off x="3176950" y="56779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6EC99B4-4DC1-4B76-A3F5-FD4A79BFA20D}"/>
              </a:ext>
            </a:extLst>
          </p:cNvPr>
          <p:cNvSpPr txBox="1"/>
          <p:nvPr/>
        </p:nvSpPr>
        <p:spPr>
          <a:xfrm>
            <a:off x="3824650" y="56779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34F1584-EF59-4FB4-BFC9-2E9E76CA8EED}"/>
              </a:ext>
            </a:extLst>
          </p:cNvPr>
          <p:cNvSpPr txBox="1"/>
          <p:nvPr/>
        </p:nvSpPr>
        <p:spPr>
          <a:xfrm>
            <a:off x="4472350" y="4040994"/>
            <a:ext cx="144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5B6CCCF-9B25-4FD5-A9C0-537D9FF5AEB6}"/>
              </a:ext>
            </a:extLst>
          </p:cNvPr>
          <p:cNvSpPr txBox="1"/>
          <p:nvPr/>
        </p:nvSpPr>
        <p:spPr>
          <a:xfrm>
            <a:off x="4472350" y="4593000"/>
            <a:ext cx="144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EDCDCD7-7D9F-4D2C-9DA8-893D77FA12B1}"/>
              </a:ext>
            </a:extLst>
          </p:cNvPr>
          <p:cNvSpPr txBox="1"/>
          <p:nvPr/>
        </p:nvSpPr>
        <p:spPr>
          <a:xfrm>
            <a:off x="4472350" y="5137197"/>
            <a:ext cx="144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EAFF492-2DA0-41BD-A0C9-6B11E8766ACB}"/>
              </a:ext>
            </a:extLst>
          </p:cNvPr>
          <p:cNvSpPr txBox="1"/>
          <p:nvPr/>
        </p:nvSpPr>
        <p:spPr>
          <a:xfrm>
            <a:off x="4472350" y="5677964"/>
            <a:ext cx="144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3BE7932-6C92-422D-94C4-9A568ED2B2C5}"/>
              </a:ext>
            </a:extLst>
          </p:cNvPr>
          <p:cNvSpPr txBox="1"/>
          <p:nvPr/>
        </p:nvSpPr>
        <p:spPr>
          <a:xfrm>
            <a:off x="239100" y="8266096"/>
            <a:ext cx="6379800" cy="90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805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86144f90-c7b6-48d0-aae5-f5e9e48cc3df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0EDD31-80DC-404A-AC8D-C2343625A00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Multiply by 10, 100 and 1,000 Worksheet</dc:title>
  <dc:creator>Sian Stebbings</dc:creator>
  <cp:lastModifiedBy>Emily Rigby</cp:lastModifiedBy>
  <cp:revision>19</cp:revision>
  <dcterms:created xsi:type="dcterms:W3CDTF">2018-10-23T11:51:23Z</dcterms:created>
  <dcterms:modified xsi:type="dcterms:W3CDTF">2020-06-17T13:34:49Z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