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2B6"/>
    <a:srgbClr val="FF0000"/>
    <a:srgbClr val="F1CFED"/>
    <a:srgbClr val="FFFFB7"/>
    <a:srgbClr val="FF99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3750" autoAdjust="0"/>
  </p:normalViewPr>
  <p:slideViewPr>
    <p:cSldViewPr snapToGrid="0">
      <p:cViewPr>
        <p:scale>
          <a:sx n="46" d="100"/>
          <a:sy n="46" d="100"/>
        </p:scale>
        <p:origin x="2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01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3ED5F8F-D212-43DC-8E86-D373B1E9C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26083"/>
              </p:ext>
            </p:extLst>
          </p:nvPr>
        </p:nvGraphicFramePr>
        <p:xfrm>
          <a:off x="699645" y="1143355"/>
          <a:ext cx="216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1632588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37633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219528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281344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706184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713285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1535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972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606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7748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6711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07919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6F3AFD8-39A9-47FF-BF89-6AC0F0B75564}"/>
              </a:ext>
            </a:extLst>
          </p:cNvPr>
          <p:cNvSpPr txBox="1"/>
          <p:nvPr/>
        </p:nvSpPr>
        <p:spPr>
          <a:xfrm>
            <a:off x="3597443" y="2616868"/>
            <a:ext cx="2923673" cy="11069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DEEFFD-B1B6-4A76-ACC7-B778A7A69B84}"/>
              </a:ext>
            </a:extLst>
          </p:cNvPr>
          <p:cNvSpPr txBox="1"/>
          <p:nvPr/>
        </p:nvSpPr>
        <p:spPr>
          <a:xfrm>
            <a:off x="317808" y="7527384"/>
            <a:ext cx="2923673" cy="15195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74D5C6-74DC-434A-A7C3-EDF7402D2ABB}"/>
              </a:ext>
            </a:extLst>
          </p:cNvPr>
          <p:cNvSpPr txBox="1"/>
          <p:nvPr/>
        </p:nvSpPr>
        <p:spPr>
          <a:xfrm>
            <a:off x="3588811" y="7930637"/>
            <a:ext cx="2923673" cy="111625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20C1A1-CD63-4542-9DA7-D3AABCC7410C}"/>
              </a:ext>
            </a:extLst>
          </p:cNvPr>
          <p:cNvSpPr txBox="1"/>
          <p:nvPr/>
        </p:nvSpPr>
        <p:spPr>
          <a:xfrm>
            <a:off x="5481539" y="4865105"/>
            <a:ext cx="903077" cy="4109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5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86144f90-c7b6-48d0-aae5-f5e9e48cc3d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66C42B-2B87-4885-9CD2-5F5CD119C602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2263</TotalTime>
  <Words>7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Multiply 4-Digits by 2-Digits Worksheet</dc:title>
  <dc:creator>Sian Stebbings</dc:creator>
  <cp:lastModifiedBy>Lisa Mason</cp:lastModifiedBy>
  <cp:revision>10</cp:revision>
  <cp:lastPrinted>2018-10-10T10:14:43Z</cp:lastPrinted>
  <dcterms:created xsi:type="dcterms:W3CDTF">2018-03-13T10:12:31Z</dcterms:created>
  <dcterms:modified xsi:type="dcterms:W3CDTF">2020-04-24T06:48:35Z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