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60"/>
  </p:normalViewPr>
  <p:slideViewPr>
    <p:cSldViewPr snapToGrid="0">
      <p:cViewPr>
        <p:scale>
          <a:sx n="50" d="100"/>
          <a:sy n="50" d="100"/>
        </p:scale>
        <p:origin x="1416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4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395D940-3243-4AA6-AC35-4EBE0063A871}"/>
              </a:ext>
            </a:extLst>
          </p:cNvPr>
          <p:cNvSpPr txBox="1"/>
          <p:nvPr/>
        </p:nvSpPr>
        <p:spPr>
          <a:xfrm>
            <a:off x="298370" y="47297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88140A-669B-423D-B490-60D78F9236B8}"/>
              </a:ext>
            </a:extLst>
          </p:cNvPr>
          <p:cNvSpPr txBox="1"/>
          <p:nvPr/>
        </p:nvSpPr>
        <p:spPr>
          <a:xfrm>
            <a:off x="3422570" y="47297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DD4B1F-7C1A-4414-9B59-963C15EBB644}"/>
              </a:ext>
            </a:extLst>
          </p:cNvPr>
          <p:cNvSpPr txBox="1"/>
          <p:nvPr/>
        </p:nvSpPr>
        <p:spPr>
          <a:xfrm>
            <a:off x="298370" y="544733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355ACB-C8FC-4C0A-BAED-3DBDAAFC6700}"/>
              </a:ext>
            </a:extLst>
          </p:cNvPr>
          <p:cNvSpPr txBox="1"/>
          <p:nvPr/>
        </p:nvSpPr>
        <p:spPr>
          <a:xfrm>
            <a:off x="3422570" y="544733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49CE59-F314-4305-B199-9D7A1621CC2B}"/>
              </a:ext>
            </a:extLst>
          </p:cNvPr>
          <p:cNvSpPr txBox="1"/>
          <p:nvPr/>
        </p:nvSpPr>
        <p:spPr>
          <a:xfrm>
            <a:off x="298370" y="61648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FAC266-8FA1-4787-923A-741090A8E014}"/>
              </a:ext>
            </a:extLst>
          </p:cNvPr>
          <p:cNvSpPr txBox="1"/>
          <p:nvPr/>
        </p:nvSpPr>
        <p:spPr>
          <a:xfrm>
            <a:off x="3422570" y="61648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C2B940-D753-4112-B201-75E26E335F84}"/>
              </a:ext>
            </a:extLst>
          </p:cNvPr>
          <p:cNvSpPr txBox="1"/>
          <p:nvPr/>
        </p:nvSpPr>
        <p:spPr>
          <a:xfrm>
            <a:off x="298370" y="688243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68A01-6C7A-45D5-AE8E-BAE7F67DBC71}"/>
              </a:ext>
            </a:extLst>
          </p:cNvPr>
          <p:cNvSpPr txBox="1"/>
          <p:nvPr/>
        </p:nvSpPr>
        <p:spPr>
          <a:xfrm>
            <a:off x="3422570" y="688243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5E7647-9136-4DEE-A260-FA6513C071EE}"/>
              </a:ext>
            </a:extLst>
          </p:cNvPr>
          <p:cNvSpPr txBox="1"/>
          <p:nvPr/>
        </p:nvSpPr>
        <p:spPr>
          <a:xfrm>
            <a:off x="298370" y="75999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C76935-01A1-4138-A020-C0B040A5E14E}"/>
              </a:ext>
            </a:extLst>
          </p:cNvPr>
          <p:cNvSpPr txBox="1"/>
          <p:nvPr/>
        </p:nvSpPr>
        <p:spPr>
          <a:xfrm>
            <a:off x="3422570" y="7599980"/>
            <a:ext cx="3124800" cy="72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EB93C-E616-444A-B859-2D4567577047}"/>
              </a:ext>
            </a:extLst>
          </p:cNvPr>
          <p:cNvSpPr txBox="1"/>
          <p:nvPr/>
        </p:nvSpPr>
        <p:spPr>
          <a:xfrm>
            <a:off x="298370" y="8317530"/>
            <a:ext cx="3124800" cy="72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1D5556-D6C5-40E8-BF86-A4977F6F8930}"/>
              </a:ext>
            </a:extLst>
          </p:cNvPr>
          <p:cNvSpPr txBox="1"/>
          <p:nvPr/>
        </p:nvSpPr>
        <p:spPr>
          <a:xfrm>
            <a:off x="3422570" y="8317530"/>
            <a:ext cx="3124800" cy="72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93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0f0ae0ff-29c4-4766-b250-c1a9bee8d43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EAA40F-DE64-40AF-8379-25E10A808D5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Multi-Step Problems Worksheet</dc:title>
  <dc:creator>Sian Stebbings</dc:creator>
  <cp:lastModifiedBy>Sian Stebbings</cp:lastModifiedBy>
  <cp:revision>32</cp:revision>
  <dcterms:created xsi:type="dcterms:W3CDTF">2018-10-23T11:51:23Z</dcterms:created>
  <dcterms:modified xsi:type="dcterms:W3CDTF">2020-04-14T11:40:52Z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