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00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AB673-D842-4C3A-955B-80A46D6776A3}" v="13" dt="2020-06-24T08:13:00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727"/>
  </p:normalViewPr>
  <p:slideViewPr>
    <p:cSldViewPr snapToGrid="0">
      <p:cViewPr>
        <p:scale>
          <a:sx n="40" d="100"/>
          <a:sy n="40" d="100"/>
        </p:scale>
        <p:origin x="24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4A5AB673-D842-4C3A-955B-80A46D6776A3}"/>
    <pc:docChg chg="addSld delSld modSld">
      <pc:chgData name="Emily Rigby" userId="1e147217-0b90-46af-ae25-32c0bc3a243c" providerId="ADAL" clId="{4A5AB673-D842-4C3A-955B-80A46D6776A3}" dt="2020-06-24T08:14:51.336" v="42" actId="2696"/>
      <pc:docMkLst>
        <pc:docMk/>
      </pc:docMkLst>
      <pc:sldChg chg="addSp delSp modSp mod setBg">
        <pc:chgData name="Emily Rigby" userId="1e147217-0b90-46af-ae25-32c0bc3a243c" providerId="ADAL" clId="{4A5AB673-D842-4C3A-955B-80A46D6776A3}" dt="2020-06-24T08:14:34.917" v="41" actId="1035"/>
        <pc:sldMkLst>
          <pc:docMk/>
          <pc:sldMk cId="1539488249" sldId="388"/>
        </pc:sldMkLst>
        <pc:spChg chg="add mod">
          <ac:chgData name="Emily Rigby" userId="1e147217-0b90-46af-ae25-32c0bc3a243c" providerId="ADAL" clId="{4A5AB673-D842-4C3A-955B-80A46D6776A3}" dt="2020-06-24T08:12:30.971" v="25" actId="1038"/>
          <ac:spMkLst>
            <pc:docMk/>
            <pc:sldMk cId="1539488249" sldId="388"/>
            <ac:spMk id="2" creationId="{3036267A-C56F-4FE5-9AEF-72650C95FCB8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9" creationId="{EE570539-DA39-46D2-B83E-59AEDC1418BB}"/>
          </ac:spMkLst>
        </pc:spChg>
        <pc:spChg chg="add mod">
          <ac:chgData name="Emily Rigby" userId="1e147217-0b90-46af-ae25-32c0bc3a243c" providerId="ADAL" clId="{4A5AB673-D842-4C3A-955B-80A46D6776A3}" dt="2020-06-24T08:12:40.021" v="28" actId="1036"/>
          <ac:spMkLst>
            <pc:docMk/>
            <pc:sldMk cId="1539488249" sldId="388"/>
            <ac:spMk id="63" creationId="{A9B91763-6B80-43F1-B034-1AD91286FB31}"/>
          </ac:spMkLst>
        </pc:spChg>
        <pc:spChg chg="add mod">
          <ac:chgData name="Emily Rigby" userId="1e147217-0b90-46af-ae25-32c0bc3a243c" providerId="ADAL" clId="{4A5AB673-D842-4C3A-955B-80A46D6776A3}" dt="2020-06-24T08:12:47.005" v="31" actId="1035"/>
          <ac:spMkLst>
            <pc:docMk/>
            <pc:sldMk cId="1539488249" sldId="388"/>
            <ac:spMk id="64" creationId="{EA411C65-B179-40B6-8FB8-7DCC8B5A56E8}"/>
          </ac:spMkLst>
        </pc:spChg>
        <pc:spChg chg="add mod">
          <ac:chgData name="Emily Rigby" userId="1e147217-0b90-46af-ae25-32c0bc3a243c" providerId="ADAL" clId="{4A5AB673-D842-4C3A-955B-80A46D6776A3}" dt="2020-06-24T08:12:53.749" v="34" actId="1036"/>
          <ac:spMkLst>
            <pc:docMk/>
            <pc:sldMk cId="1539488249" sldId="388"/>
            <ac:spMk id="65" creationId="{C4262BFF-57C6-49A2-9378-C3ABF1222875}"/>
          </ac:spMkLst>
        </pc:spChg>
        <pc:spChg chg="add mod">
          <ac:chgData name="Emily Rigby" userId="1e147217-0b90-46af-ae25-32c0bc3a243c" providerId="ADAL" clId="{4A5AB673-D842-4C3A-955B-80A46D6776A3}" dt="2020-06-24T08:14:34.917" v="41" actId="1035"/>
          <ac:spMkLst>
            <pc:docMk/>
            <pc:sldMk cId="1539488249" sldId="388"/>
            <ac:spMk id="66" creationId="{8B217C10-30A8-4ED7-8FFC-52D6FF4083AC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46" creationId="{7E0AD494-E427-4C94-88A0-DD03184C9142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47" creationId="{EE1E9F5D-2563-4604-96BE-092636378C7E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48" creationId="{16091080-22C6-4E62-B428-D0A39A2490F5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49" creationId="{CFA05B8C-0713-49D5-A9FE-C617352D7B48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50" creationId="{9CB49C57-CDEE-485B-8FBF-90A4639240E6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51" creationId="{9C84FD4E-16DE-498A-90E7-D78FE6FF3892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52" creationId="{9E2797B8-57E1-4AD4-9400-A1CE73C3291D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53" creationId="{E38277ED-C284-4F80-BC62-C3146ADC8B06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85" creationId="{971E5D93-89ED-415B-8B79-59E3848C3D26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186" creationId="{2DC51901-4DCF-4727-8CE3-7CC9181C319C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200" creationId="{100AFC92-3A95-4779-BF4F-CA7D5B86E59B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210" creationId="{2F5F7D07-B1B1-4955-A7E0-E9C0A80EFCBA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211" creationId="{42F6CCB7-CC62-417B-A27C-0891AAB3DC02}"/>
          </ac:spMkLst>
        </pc:spChg>
        <pc:spChg chg="del">
          <ac:chgData name="Emily Rigby" userId="1e147217-0b90-46af-ae25-32c0bc3a243c" providerId="ADAL" clId="{4A5AB673-D842-4C3A-955B-80A46D6776A3}" dt="2020-06-24T08:10:04.946" v="1" actId="478"/>
          <ac:spMkLst>
            <pc:docMk/>
            <pc:sldMk cId="1539488249" sldId="388"/>
            <ac:spMk id="216" creationId="{D70C307A-F88F-4055-B2E2-5205C135CFA8}"/>
          </ac:spMkLst>
        </pc:s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3" creationId="{FBFDE4A4-5402-4D21-BC9E-56ABCBE870D6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174" creationId="{C5193070-B5E5-4D31-A7A9-C075FAA7A428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179" creationId="{0127A1D9-93D7-40B3-B911-E206FA27C772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205" creationId="{FA2F2427-2099-4C14-A49B-9ED88953B5A3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230" creationId="{C6F388C3-C80F-46EA-AACC-8D964337608F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236" creationId="{7D9F4B82-2F09-435C-B1E5-09943AB12D65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252" creationId="{D195137E-C0D7-4C40-BD93-5E65D140BDCB}"/>
          </ac:grpSpMkLst>
        </pc:grpChg>
        <pc:grpChg chg="del">
          <ac:chgData name="Emily Rigby" userId="1e147217-0b90-46af-ae25-32c0bc3a243c" providerId="ADAL" clId="{4A5AB673-D842-4C3A-955B-80A46D6776A3}" dt="2020-06-24T08:10:04.946" v="1" actId="478"/>
          <ac:grpSpMkLst>
            <pc:docMk/>
            <pc:sldMk cId="1539488249" sldId="388"/>
            <ac:grpSpMk id="277" creationId="{BD97DFC3-F6D2-4BCB-8F35-240C5ECFF77F}"/>
          </ac:grpSpMkLst>
        </pc:grpChg>
        <pc:graphicFrameChg chg="del">
          <ac:chgData name="Emily Rigby" userId="1e147217-0b90-46af-ae25-32c0bc3a243c" providerId="ADAL" clId="{4A5AB673-D842-4C3A-955B-80A46D6776A3}" dt="2020-06-24T08:10:04.946" v="1" actId="478"/>
          <ac:graphicFrameMkLst>
            <pc:docMk/>
            <pc:sldMk cId="1539488249" sldId="388"/>
            <ac:graphicFrameMk id="41" creationId="{E29B27C4-C26B-4A0D-8450-77EF046FA962}"/>
          </ac:graphicFrameMkLst>
        </pc:graphicFrameChg>
        <pc:graphicFrameChg chg="del">
          <ac:chgData name="Emily Rigby" userId="1e147217-0b90-46af-ae25-32c0bc3a243c" providerId="ADAL" clId="{4A5AB673-D842-4C3A-955B-80A46D6776A3}" dt="2020-06-24T08:10:04.946" v="1" actId="478"/>
          <ac:graphicFrameMkLst>
            <pc:docMk/>
            <pc:sldMk cId="1539488249" sldId="388"/>
            <ac:graphicFrameMk id="117" creationId="{D97DEA6D-0175-4098-A4C0-4AC9AB3B4875}"/>
          </ac:graphicFrameMkLst>
        </pc:graphicFrameChg>
        <pc:picChg chg="del">
          <ac:chgData name="Emily Rigby" userId="1e147217-0b90-46af-ae25-32c0bc3a243c" providerId="ADAL" clId="{4A5AB673-D842-4C3A-955B-80A46D6776A3}" dt="2020-06-24T08:10:04.946" v="1" actId="478"/>
          <ac:picMkLst>
            <pc:docMk/>
            <pc:sldMk cId="1539488249" sldId="388"/>
            <ac:picMk id="68" creationId="{71C0B821-BF94-42B8-9CE5-5129CF036279}"/>
          </ac:picMkLst>
        </pc:picChg>
        <pc:picChg chg="del">
          <ac:chgData name="Emily Rigby" userId="1e147217-0b90-46af-ae25-32c0bc3a243c" providerId="ADAL" clId="{4A5AB673-D842-4C3A-955B-80A46D6776A3}" dt="2020-06-24T08:10:04.946" v="1" actId="478"/>
          <ac:picMkLst>
            <pc:docMk/>
            <pc:sldMk cId="1539488249" sldId="388"/>
            <ac:picMk id="203" creationId="{AAD2E039-9E94-4651-88EC-823B0BC8D2CD}"/>
          </ac:picMkLst>
        </pc:picChg>
        <pc:picChg chg="del">
          <ac:chgData name="Emily Rigby" userId="1e147217-0b90-46af-ae25-32c0bc3a243c" providerId="ADAL" clId="{4A5AB673-D842-4C3A-955B-80A46D6776A3}" dt="2020-06-24T08:10:04.946" v="1" actId="478"/>
          <ac:picMkLst>
            <pc:docMk/>
            <pc:sldMk cId="1539488249" sldId="388"/>
            <ac:picMk id="204" creationId="{DEF9C8F9-7209-4BAF-8516-DFA737DD0205}"/>
          </ac:picMkLst>
        </pc:picChg>
      </pc:sldChg>
      <pc:sldChg chg="add del">
        <pc:chgData name="Emily Rigby" userId="1e147217-0b90-46af-ae25-32c0bc3a243c" providerId="ADAL" clId="{4A5AB673-D842-4C3A-955B-80A46D6776A3}" dt="2020-06-24T08:14:51.336" v="42" actId="2696"/>
        <pc:sldMkLst>
          <pc:docMk/>
          <pc:sldMk cId="256948070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54275" y="1173163"/>
            <a:ext cx="2193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9129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3062440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533585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4004729" indent="-235572" defTabSz="462966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22067" algn="l"/>
                <a:tab pos="845771" algn="l"/>
                <a:tab pos="1271109" algn="l"/>
                <a:tab pos="1694812" algn="l"/>
                <a:tab pos="2118515" algn="l"/>
                <a:tab pos="2543854" algn="l"/>
                <a:tab pos="2967557" algn="l"/>
                <a:tab pos="3391260" algn="l"/>
                <a:tab pos="3816599" algn="l"/>
                <a:tab pos="4240301" algn="l"/>
                <a:tab pos="4664005" algn="l"/>
                <a:tab pos="5089344" algn="l"/>
                <a:tab pos="5513046" algn="l"/>
                <a:tab pos="5936750" algn="l"/>
                <a:tab pos="6362089" algn="l"/>
                <a:tab pos="6785791" algn="l"/>
                <a:tab pos="7209494" algn="l"/>
                <a:tab pos="7634833" algn="l"/>
                <a:tab pos="8058536" algn="l"/>
                <a:tab pos="8482239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4888" y="752475"/>
            <a:ext cx="2574925" cy="37195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892" y="4712167"/>
            <a:ext cx="5703353" cy="44644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6352" tIns="43176" rIns="86352" bIns="43176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12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36267A-C56F-4FE5-9AEF-72650C95FCB8}"/>
              </a:ext>
            </a:extLst>
          </p:cNvPr>
          <p:cNvSpPr txBox="1"/>
          <p:nvPr/>
        </p:nvSpPr>
        <p:spPr>
          <a:xfrm>
            <a:off x="5284202" y="3933324"/>
            <a:ext cx="871200" cy="37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9B91763-6B80-43F1-B034-1AD91286FB31}"/>
              </a:ext>
            </a:extLst>
          </p:cNvPr>
          <p:cNvSpPr txBox="1"/>
          <p:nvPr/>
        </p:nvSpPr>
        <p:spPr>
          <a:xfrm>
            <a:off x="5284202" y="4428624"/>
            <a:ext cx="871200" cy="37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A411C65-B179-40B6-8FB8-7DCC8B5A56E8}"/>
              </a:ext>
            </a:extLst>
          </p:cNvPr>
          <p:cNvSpPr txBox="1"/>
          <p:nvPr/>
        </p:nvSpPr>
        <p:spPr>
          <a:xfrm>
            <a:off x="5284202" y="4946650"/>
            <a:ext cx="871200" cy="37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4262BFF-57C6-49A2-9378-C3ABF1222875}"/>
              </a:ext>
            </a:extLst>
          </p:cNvPr>
          <p:cNvSpPr txBox="1"/>
          <p:nvPr/>
        </p:nvSpPr>
        <p:spPr>
          <a:xfrm>
            <a:off x="5284202" y="5471026"/>
            <a:ext cx="871200" cy="37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B217C10-30A8-4ED7-8FFC-52D6FF4083AC}"/>
              </a:ext>
            </a:extLst>
          </p:cNvPr>
          <p:cNvSpPr txBox="1"/>
          <p:nvPr/>
        </p:nvSpPr>
        <p:spPr>
          <a:xfrm>
            <a:off x="4287252" y="6651124"/>
            <a:ext cx="2275200" cy="244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88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63EE37-67EA-47A8-A9DF-1C06FCB83C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11240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Measuring with a Protractor Worksheet</dc:title>
  <dc:creator>Sian Stebbings</dc:creator>
  <cp:lastModifiedBy>Emily Rigby</cp:lastModifiedBy>
  <cp:revision>20</cp:revision>
  <cp:lastPrinted>2020-06-24T08:02:32Z</cp:lastPrinted>
  <dcterms:created xsi:type="dcterms:W3CDTF">2018-10-23T11:51:23Z</dcterms:created>
  <dcterms:modified xsi:type="dcterms:W3CDTF">2020-06-24T08:15:03Z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8704">
    <vt:lpwstr>184</vt:lpwstr>
  </property>
</Properties>
</file>