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7" r:id="rId5"/>
  </p:sldIdLst>
  <p:sldSz cx="6858000" cy="9906000" type="A4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FF33CC"/>
    <a:srgbClr val="FF3399"/>
    <a:srgbClr val="FFFF99"/>
    <a:srgbClr val="B889DB"/>
    <a:srgbClr val="FF9300"/>
    <a:srgbClr val="FF00FF"/>
    <a:srgbClr val="FF66FF"/>
    <a:srgbClr val="FF9933"/>
    <a:srgbClr val="4AD9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8" d="100"/>
          <a:sy n="78" d="100"/>
        </p:scale>
        <p:origin x="1500" y="-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54275" y="1173163"/>
            <a:ext cx="2193925" cy="31702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3"/>
            <a:ext cx="3077739" cy="471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3"/>
            <a:ext cx="3077739" cy="471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74888" y="754063"/>
            <a:ext cx="2576512" cy="37195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1893" y="4712168"/>
            <a:ext cx="5703353" cy="446441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844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72326987-AFD1-4AA5-B472-20665EA0420E}"/>
              </a:ext>
            </a:extLst>
          </p:cNvPr>
          <p:cNvSpPr/>
          <p:nvPr/>
        </p:nvSpPr>
        <p:spPr>
          <a:xfrm>
            <a:off x="2140947" y="4574135"/>
            <a:ext cx="659969" cy="621877"/>
          </a:xfrm>
          <a:prstGeom prst="roundRect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1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7C16C49D-A108-411B-B3DC-C5AB07AA48AD}"/>
              </a:ext>
            </a:extLst>
          </p:cNvPr>
          <p:cNvSpPr/>
          <p:nvPr/>
        </p:nvSpPr>
        <p:spPr>
          <a:xfrm>
            <a:off x="4073412" y="4574135"/>
            <a:ext cx="659969" cy="621877"/>
          </a:xfrm>
          <a:prstGeom prst="roundRect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1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7F5D886-0DC8-4A9B-8264-15FFEF49716D}"/>
              </a:ext>
            </a:extLst>
          </p:cNvPr>
          <p:cNvSpPr txBox="1"/>
          <p:nvPr/>
        </p:nvSpPr>
        <p:spPr>
          <a:xfrm>
            <a:off x="3094265" y="6898821"/>
            <a:ext cx="3396343" cy="209822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4343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253E465-109D-4AFB-AE48-ED2AE23941D0}"/>
</file>

<file path=customXml/itemProps2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759B5E-B001-436F-86B7-489A2C6A39DF}">
  <ds:schemaRefs>
    <ds:schemaRef ds:uri="86144f90-c7b6-48d0-aae5-f5e9e48cc3df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0f0ae0ff-29c4-4766-b250-c1a9bee8d430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239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5 Measure Perimeter Worksheet</dc:title>
  <dc:creator>Sian Stebbings</dc:creator>
  <cp:lastModifiedBy>Lisa Mason</cp:lastModifiedBy>
  <cp:revision>3</cp:revision>
  <cp:lastPrinted>2020-04-22T07:25:03Z</cp:lastPrinted>
  <dcterms:created xsi:type="dcterms:W3CDTF">2018-10-23T11:51:23Z</dcterms:created>
  <dcterms:modified xsi:type="dcterms:W3CDTF">2020-04-24T13:36:36Z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6144">
    <vt:lpwstr>54</vt:lpwstr>
  </property>
</Properties>
</file>