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6" r:id="rId5"/>
  </p:sldIdLst>
  <p:sldSz cx="6858000" cy="9906000" type="A4"/>
  <p:notesSz cx="6881813" cy="9661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6FF99"/>
    <a:srgbClr val="99CCFF"/>
    <a:srgbClr val="66CCFF"/>
    <a:srgbClr val="3399FF"/>
    <a:srgbClr val="00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18F39-0CB2-4C98-938E-68C402F33BAE}" v="16" dt="2020-05-28T08:15:59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>
        <p:scale>
          <a:sx n="50" d="100"/>
          <a:sy n="50" d="100"/>
        </p:scale>
        <p:origin x="2084" y="-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C3518F39-0CB2-4C98-938E-68C402F33BAE}"/>
    <pc:docChg chg="addSld delSld modSld">
      <pc:chgData name="Emily Rigby" userId="1e147217-0b90-46af-ae25-32c0bc3a243c" providerId="ADAL" clId="{C3518F39-0CB2-4C98-938E-68C402F33BAE}" dt="2020-05-28T08:16:43.812" v="46" actId="552"/>
      <pc:docMkLst>
        <pc:docMk/>
      </pc:docMkLst>
      <pc:sldChg chg="addSp delSp modSp mod setBg">
        <pc:chgData name="Emily Rigby" userId="1e147217-0b90-46af-ae25-32c0bc3a243c" providerId="ADAL" clId="{C3518F39-0CB2-4C98-938E-68C402F33BAE}" dt="2020-05-28T08:16:43.812" v="46" actId="552"/>
        <pc:sldMkLst>
          <pc:docMk/>
          <pc:sldMk cId="683229879" sldId="446"/>
        </pc:sldMkLst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4" creationId="{F202999F-1C38-4402-AE6B-84FFB52DC8FB}"/>
          </ac:spMkLst>
        </pc:spChg>
        <pc:spChg chg="del">
          <ac:chgData name="Emily Rigby" userId="1e147217-0b90-46af-ae25-32c0bc3a243c" providerId="ADAL" clId="{C3518F39-0CB2-4C98-938E-68C402F33BAE}" dt="2020-05-28T08:13:10.927" v="1" actId="478"/>
          <ac:spMkLst>
            <pc:docMk/>
            <pc:sldMk cId="683229879" sldId="446"/>
            <ac:spMk id="14" creationId="{0967CDD5-F4D0-4BD0-9955-C0F81794EC69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15" creationId="{419C653F-86F9-4F20-97D7-C157B93101F8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16" creationId="{D8869E75-5D64-4A3B-8481-4608FDFC9076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17" creationId="{D7A8264D-6AF3-4083-8DB3-98AD2E68D078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18" creationId="{4B04F55D-D219-42A2-A3FE-14CE68C94A20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19" creationId="{6040E752-2889-40DB-B206-ACD6765ECCE1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20" creationId="{5C97B8DB-F250-4203-93AB-2E0923B1FAD8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21" creationId="{8C75C2A1-00F6-4FF9-8573-CA7D7B018709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22" creationId="{8DF0E2F5-4BD9-4C23-8F7D-544BB9B58600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23" creationId="{0C380F5D-1859-4C5A-9680-34C8E16893B4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24" creationId="{0F3FCF89-EB09-4F9C-AC88-1B53AA7D7A10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25" creationId="{145EB271-6B91-4D23-917A-C5CABDE495C0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26" creationId="{AADA33E4-D424-4F4F-855E-CACA98655907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27" creationId="{B97B0E7C-F46C-48E2-A6FD-1CBC698C5828}"/>
          </ac:spMkLst>
        </pc:spChg>
        <pc:spChg chg="add mod">
          <ac:chgData name="Emily Rigby" userId="1e147217-0b90-46af-ae25-32c0bc3a243c" providerId="ADAL" clId="{C3518F39-0CB2-4C98-938E-68C402F33BAE}" dt="2020-05-28T08:16:43.812" v="46" actId="552"/>
          <ac:spMkLst>
            <pc:docMk/>
            <pc:sldMk cId="683229879" sldId="446"/>
            <ac:spMk id="28" creationId="{A6DC2459-0999-454B-AC8F-0A919CA0837D}"/>
          </ac:spMkLst>
        </pc:spChg>
        <pc:spChg chg="add mod">
          <ac:chgData name="Emily Rigby" userId="1e147217-0b90-46af-ae25-32c0bc3a243c" providerId="ADAL" clId="{C3518F39-0CB2-4C98-938E-68C402F33BAE}" dt="2020-05-28T08:16:37.853" v="45" actId="553"/>
          <ac:spMkLst>
            <pc:docMk/>
            <pc:sldMk cId="683229879" sldId="446"/>
            <ac:spMk id="29" creationId="{5562514C-C4A5-49ED-B610-1F47536EC8C5}"/>
          </ac:spMkLst>
        </pc:spChg>
        <pc:grpChg chg="del">
          <ac:chgData name="Emily Rigby" userId="1e147217-0b90-46af-ae25-32c0bc3a243c" providerId="ADAL" clId="{C3518F39-0CB2-4C98-938E-68C402F33BAE}" dt="2020-05-28T08:13:10.927" v="1" actId="478"/>
          <ac:grpSpMkLst>
            <pc:docMk/>
            <pc:sldMk cId="683229879" sldId="446"/>
            <ac:grpSpMk id="3" creationId="{DE6CBAEC-FEB8-483E-B9AE-549B840821A3}"/>
          </ac:grpSpMkLst>
        </pc:grpChg>
        <pc:grpChg chg="del">
          <ac:chgData name="Emily Rigby" userId="1e147217-0b90-46af-ae25-32c0bc3a243c" providerId="ADAL" clId="{C3518F39-0CB2-4C98-938E-68C402F33BAE}" dt="2020-05-28T08:13:10.927" v="1" actId="478"/>
          <ac:grpSpMkLst>
            <pc:docMk/>
            <pc:sldMk cId="683229879" sldId="446"/>
            <ac:grpSpMk id="8" creationId="{86389315-74C2-44D0-B02B-26EE043D341A}"/>
          </ac:grpSpMkLst>
        </pc:grpChg>
        <pc:graphicFrameChg chg="del">
          <ac:chgData name="Emily Rigby" userId="1e147217-0b90-46af-ae25-32c0bc3a243c" providerId="ADAL" clId="{C3518F39-0CB2-4C98-938E-68C402F33BAE}" dt="2020-05-28T08:13:10.927" v="1" actId="478"/>
          <ac:graphicFrameMkLst>
            <pc:docMk/>
            <pc:sldMk cId="683229879" sldId="446"/>
            <ac:graphicFrameMk id="5" creationId="{46BE3020-CD9E-401B-B7B5-DA4ABB94F75E}"/>
          </ac:graphicFrameMkLst>
        </pc:graphicFrameChg>
        <pc:graphicFrameChg chg="del">
          <ac:chgData name="Emily Rigby" userId="1e147217-0b90-46af-ae25-32c0bc3a243c" providerId="ADAL" clId="{C3518F39-0CB2-4C98-938E-68C402F33BAE}" dt="2020-05-28T08:13:10.927" v="1" actId="478"/>
          <ac:graphicFrameMkLst>
            <pc:docMk/>
            <pc:sldMk cId="683229879" sldId="446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C3518F39-0CB2-4C98-938E-68C402F33BAE}" dt="2020-05-28T08:16:27.565" v="44" actId="2696"/>
        <pc:sldMkLst>
          <pc:docMk/>
          <pc:sldMk cId="1503317679" sldId="4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6D347D-F45C-4990-A931-E91E2951736E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723900"/>
            <a:ext cx="250666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9FC66B-231C-4C5B-B3C5-6F3910D8B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41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8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4E1-DC17-44A5-BDD7-72A20BE67391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C235-8BE9-44FA-AC14-7827B4B32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CD42-F22A-4055-981F-5007A78318B8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8C7A-3D1F-40BE-990E-84F626ED4E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A204-3469-441E-8264-F7C300887B54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50F6-76B8-408C-8FBD-3A7EDEC4D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36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363A-44BE-4AC0-9B83-8A8B73259FD2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A49F-9137-4E16-A0F8-04DF1F91A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5D1C-997E-4419-AACC-BF318C8C9E51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8388-2B6C-4F4A-ACFD-7BCAB946B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3299-3132-419A-AC7D-9979EEBC3229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4398-B500-47A1-88B7-0F9C954C0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37CB-4E6C-400E-B328-39259974EA25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2D8A-7A97-4625-B083-67717D2032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420F-43B8-4B83-8900-8FCFD1860A09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C912-9BF7-40FE-9FC4-19A8247D43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658A-7BF4-4CE0-A9A0-769B2CB28EF4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9E02-775A-43BC-91C2-A8E89A8DA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F5A9-A24A-4071-B8D4-4E0F8DD8BB13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D076-B178-4FE6-B251-DA7250F7D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F099-013C-4F47-A239-9C3EAC70C652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8F04-640A-4A4F-A53F-883BDF9E6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E680E-67EC-4B85-B50B-60C27EF0D924}" type="datetimeFigureOut">
              <a:rPr lang="en-GB"/>
              <a:pPr>
                <a:defRPr/>
              </a:pPr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D487B5-585A-41D4-AB83-CD7533768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02999F-1C38-4402-AE6B-84FFB52DC8FB}"/>
              </a:ext>
            </a:extLst>
          </p:cNvPr>
          <p:cNvSpPr txBox="1"/>
          <p:nvPr/>
        </p:nvSpPr>
        <p:spPr>
          <a:xfrm>
            <a:off x="4194042" y="55232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9C653F-86F9-4F20-97D7-C157B93101F8}"/>
              </a:ext>
            </a:extLst>
          </p:cNvPr>
          <p:cNvSpPr txBox="1"/>
          <p:nvPr/>
        </p:nvSpPr>
        <p:spPr>
          <a:xfrm>
            <a:off x="5400638" y="55232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869E75-5D64-4A3B-8481-4608FDFC9076}"/>
              </a:ext>
            </a:extLst>
          </p:cNvPr>
          <p:cNvSpPr txBox="1"/>
          <p:nvPr/>
        </p:nvSpPr>
        <p:spPr>
          <a:xfrm>
            <a:off x="4194042" y="59768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A8264D-6AF3-4083-8DB3-98AD2E68D078}"/>
              </a:ext>
            </a:extLst>
          </p:cNvPr>
          <p:cNvSpPr txBox="1"/>
          <p:nvPr/>
        </p:nvSpPr>
        <p:spPr>
          <a:xfrm>
            <a:off x="5400638" y="59768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04F55D-D219-42A2-A3FE-14CE68C94A20}"/>
              </a:ext>
            </a:extLst>
          </p:cNvPr>
          <p:cNvSpPr txBox="1"/>
          <p:nvPr/>
        </p:nvSpPr>
        <p:spPr>
          <a:xfrm>
            <a:off x="4194042" y="64304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40E752-2889-40DB-B206-ACD6765ECCE1}"/>
              </a:ext>
            </a:extLst>
          </p:cNvPr>
          <p:cNvSpPr txBox="1"/>
          <p:nvPr/>
        </p:nvSpPr>
        <p:spPr>
          <a:xfrm>
            <a:off x="5400638" y="6430477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97B8DB-F250-4203-93AB-2E0923B1FAD8}"/>
              </a:ext>
            </a:extLst>
          </p:cNvPr>
          <p:cNvSpPr txBox="1"/>
          <p:nvPr/>
        </p:nvSpPr>
        <p:spPr>
          <a:xfrm>
            <a:off x="4194042" y="6889864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75C2A1-00F6-4FF9-8573-CA7D7B018709}"/>
              </a:ext>
            </a:extLst>
          </p:cNvPr>
          <p:cNvSpPr txBox="1"/>
          <p:nvPr/>
        </p:nvSpPr>
        <p:spPr>
          <a:xfrm>
            <a:off x="5400638" y="6889864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F0E2F5-4BD9-4C23-8F7D-544BB9B58600}"/>
              </a:ext>
            </a:extLst>
          </p:cNvPr>
          <p:cNvSpPr txBox="1"/>
          <p:nvPr/>
        </p:nvSpPr>
        <p:spPr>
          <a:xfrm>
            <a:off x="4194042" y="7349251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380F5D-1859-4C5A-9680-34C8E16893B4}"/>
              </a:ext>
            </a:extLst>
          </p:cNvPr>
          <p:cNvSpPr txBox="1"/>
          <p:nvPr/>
        </p:nvSpPr>
        <p:spPr>
          <a:xfrm>
            <a:off x="5400638" y="7349251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3FCF89-EB09-4F9C-AC88-1B53AA7D7A10}"/>
              </a:ext>
            </a:extLst>
          </p:cNvPr>
          <p:cNvSpPr txBox="1"/>
          <p:nvPr/>
        </p:nvSpPr>
        <p:spPr>
          <a:xfrm>
            <a:off x="4194042" y="7803668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5EB271-6B91-4D23-917A-C5CABDE495C0}"/>
              </a:ext>
            </a:extLst>
          </p:cNvPr>
          <p:cNvSpPr txBox="1"/>
          <p:nvPr/>
        </p:nvSpPr>
        <p:spPr>
          <a:xfrm>
            <a:off x="5400638" y="7803668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DA33E4-D424-4F4F-855E-CACA98655907}"/>
              </a:ext>
            </a:extLst>
          </p:cNvPr>
          <p:cNvSpPr txBox="1"/>
          <p:nvPr/>
        </p:nvSpPr>
        <p:spPr>
          <a:xfrm>
            <a:off x="4194042" y="8263872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7B0E7C-F46C-48E2-A6FD-1CBC698C5828}"/>
              </a:ext>
            </a:extLst>
          </p:cNvPr>
          <p:cNvSpPr txBox="1"/>
          <p:nvPr/>
        </p:nvSpPr>
        <p:spPr>
          <a:xfrm>
            <a:off x="5400638" y="8263872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DC2459-0999-454B-AC8F-0A919CA0837D}"/>
              </a:ext>
            </a:extLst>
          </p:cNvPr>
          <p:cNvSpPr txBox="1"/>
          <p:nvPr/>
        </p:nvSpPr>
        <p:spPr>
          <a:xfrm>
            <a:off x="4194042" y="8724076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62514C-C4A5-49ED-B610-1F47536EC8C5}"/>
              </a:ext>
            </a:extLst>
          </p:cNvPr>
          <p:cNvSpPr txBox="1"/>
          <p:nvPr/>
        </p:nvSpPr>
        <p:spPr>
          <a:xfrm>
            <a:off x="5400638" y="8724076"/>
            <a:ext cx="1198800" cy="453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29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A0EF5E-F4FB-45C1-8E64-C7F8D531F1A2}"/>
</file>

<file path=customXml/itemProps2.xml><?xml version="1.0" encoding="utf-8"?>
<ds:datastoreItem xmlns:ds="http://schemas.openxmlformats.org/officeDocument/2006/customXml" ds:itemID="{84C3FAE1-88A7-4536-BD64-EFCF54BEDB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A17F81-2ED6-4D2A-AAA1-E12B36DFF2E9}">
  <ds:schemaRefs>
    <ds:schemaRef ds:uri="http://schemas.microsoft.com/sharepoint/v3"/>
    <ds:schemaRef ds:uri="0f0ae0ff-29c4-4766-b250-c1a9bee8d43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6144f90-c7b6-48d0-aae5-f5e9e48cc3df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10402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Fact or Opinion Worksheet</dc:title>
  <dc:creator>Freddie</dc:creator>
  <cp:lastModifiedBy>Emily Rigby</cp:lastModifiedBy>
  <cp:revision>418</cp:revision>
  <cp:lastPrinted>2016-03-14T09:54:02Z</cp:lastPrinted>
  <dcterms:created xsi:type="dcterms:W3CDTF">2013-03-16T20:59:47Z</dcterms:created>
  <dcterms:modified xsi:type="dcterms:W3CDTF">2020-05-28T08:17:06Z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