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1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4472C4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37" autoAdjust="0"/>
  </p:normalViewPr>
  <p:slideViewPr>
    <p:cSldViewPr snapToGrid="0">
      <p:cViewPr>
        <p:scale>
          <a:sx n="73" d="100"/>
          <a:sy n="73" d="100"/>
        </p:scale>
        <p:origin x="880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A8C37A3-ABEF-4658-AC0B-2F0ABF074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32000"/>
              </p:ext>
            </p:extLst>
          </p:nvPr>
        </p:nvGraphicFramePr>
        <p:xfrm>
          <a:off x="1094467" y="4442641"/>
          <a:ext cx="4665868" cy="359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467">
                  <a:extLst>
                    <a:ext uri="{9D8B030D-6E8A-4147-A177-3AD203B41FA5}">
                      <a16:colId xmlns:a16="http://schemas.microsoft.com/office/drawing/2014/main" val="1806080929"/>
                    </a:ext>
                  </a:extLst>
                </a:gridCol>
                <a:gridCol w="1166467">
                  <a:extLst>
                    <a:ext uri="{9D8B030D-6E8A-4147-A177-3AD203B41FA5}">
                      <a16:colId xmlns:a16="http://schemas.microsoft.com/office/drawing/2014/main" val="3160275348"/>
                    </a:ext>
                  </a:extLst>
                </a:gridCol>
                <a:gridCol w="1166467">
                  <a:extLst>
                    <a:ext uri="{9D8B030D-6E8A-4147-A177-3AD203B41FA5}">
                      <a16:colId xmlns:a16="http://schemas.microsoft.com/office/drawing/2014/main" val="3960959586"/>
                    </a:ext>
                  </a:extLst>
                </a:gridCol>
                <a:gridCol w="1166467">
                  <a:extLst>
                    <a:ext uri="{9D8B030D-6E8A-4147-A177-3AD203B41FA5}">
                      <a16:colId xmlns:a16="http://schemas.microsoft.com/office/drawing/2014/main" val="3066211575"/>
                    </a:ext>
                  </a:extLst>
                </a:gridCol>
              </a:tblGrid>
              <a:tr h="449383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773414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51426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847107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024470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371640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25104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494417"/>
                  </a:ext>
                </a:extLst>
              </a:tr>
              <a:tr h="449383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70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178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A0EDDD-0675-434D-8C1E-93875DFE853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Divide by 10 100 and 1,000 Worksheet</dc:title>
  <dc:creator>Sian Stebbings</dc:creator>
  <cp:lastModifiedBy>Lisa Mason</cp:lastModifiedBy>
  <cp:revision>120</cp:revision>
  <dcterms:created xsi:type="dcterms:W3CDTF">2018-10-23T11:51:23Z</dcterms:created>
  <dcterms:modified xsi:type="dcterms:W3CDTF">2020-06-11T10:41:54Z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