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C2F"/>
    <a:srgbClr val="EEACDB"/>
    <a:srgbClr val="FF9933"/>
    <a:srgbClr val="4BD0FF"/>
    <a:srgbClr val="AFDC7E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C85933-94D1-4598-8FA9-9A9C39609D4E}" v="16" dt="2020-04-16T17:18:30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595"/>
  </p:normalViewPr>
  <p:slideViewPr>
    <p:cSldViewPr snapToGrid="0">
      <p:cViewPr varScale="1">
        <p:scale>
          <a:sx n="60" d="100"/>
          <a:sy n="60" d="100"/>
        </p:scale>
        <p:origin x="25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de Raynor" userId="7d7597aa-3574-4818-9f5e-e6442faad96c" providerId="ADAL" clId="{2C159C74-3401-49C4-B620-171DB2B84D85}"/>
    <pc:docChg chg="undo custSel modSld">
      <pc:chgData name="Jade Raynor" userId="7d7597aa-3574-4818-9f5e-e6442faad96c" providerId="ADAL" clId="{2C159C74-3401-49C4-B620-171DB2B84D85}" dt="2020-04-16T09:22:21.043" v="8" actId="20577"/>
      <pc:docMkLst>
        <pc:docMk/>
      </pc:docMkLst>
      <pc:sldChg chg="delSp modSp">
        <pc:chgData name="Jade Raynor" userId="7d7597aa-3574-4818-9f5e-e6442faad96c" providerId="ADAL" clId="{2C159C74-3401-49C4-B620-171DB2B84D85}" dt="2020-04-16T09:22:21.043" v="8" actId="20577"/>
        <pc:sldMkLst>
          <pc:docMk/>
          <pc:sldMk cId="2750812756" sldId="387"/>
        </pc:sldMkLst>
        <pc:spChg chg="del mod">
          <ac:chgData name="Jade Raynor" userId="7d7597aa-3574-4818-9f5e-e6442faad96c" providerId="ADAL" clId="{2C159C74-3401-49C4-B620-171DB2B84D85}" dt="2020-04-16T09:22:17.110" v="4" actId="478"/>
          <ac:spMkLst>
            <pc:docMk/>
            <pc:sldMk cId="2750812756" sldId="387"/>
            <ac:spMk id="115" creationId="{459247F8-F230-4F6D-B7E4-A4DF7C12B8DB}"/>
          </ac:spMkLst>
        </pc:spChg>
        <pc:graphicFrameChg chg="modGraphic">
          <ac:chgData name="Jade Raynor" userId="7d7597aa-3574-4818-9f5e-e6442faad96c" providerId="ADAL" clId="{2C159C74-3401-49C4-B620-171DB2B84D85}" dt="2020-04-16T09:22:21.043" v="8" actId="20577"/>
          <ac:graphicFrameMkLst>
            <pc:docMk/>
            <pc:sldMk cId="2750812756" sldId="387"/>
            <ac:graphicFrameMk id="152" creationId="{92F4CE05-C1FE-4D5E-AF7D-27BF5F3575DA}"/>
          </ac:graphicFrameMkLst>
        </pc:graphicFrameChg>
        <pc:picChg chg="mod">
          <ac:chgData name="Jade Raynor" userId="7d7597aa-3574-4818-9f5e-e6442faad96c" providerId="ADAL" clId="{2C159C74-3401-49C4-B620-171DB2B84D85}" dt="2020-04-16T09:09:30.526" v="1" actId="1076"/>
          <ac:picMkLst>
            <pc:docMk/>
            <pc:sldMk cId="2750812756" sldId="387"/>
            <ac:picMk id="104" creationId="{757457A5-178E-4044-926C-FE9F0238A8E4}"/>
          </ac:picMkLst>
        </pc:picChg>
        <pc:picChg chg="del">
          <ac:chgData name="Jade Raynor" userId="7d7597aa-3574-4818-9f5e-e6442faad96c" providerId="ADAL" clId="{2C159C74-3401-49C4-B620-171DB2B84D85}" dt="2020-04-16T09:22:15.028" v="3" actId="478"/>
          <ac:picMkLst>
            <pc:docMk/>
            <pc:sldMk cId="2750812756" sldId="387"/>
            <ac:picMk id="110" creationId="{94F97666-F13D-450B-9C01-63D1C9943CF7}"/>
          </ac:picMkLst>
        </pc:picChg>
      </pc:sldChg>
    </pc:docChg>
  </pc:docChgLst>
  <pc:docChgLst>
    <pc:chgData name="Rachael Green" userId="89c6f63e-7657-4ad0-8dd4-6f0c32cf62df" providerId="ADAL" clId="{A4C85933-94D1-4598-8FA9-9A9C39609D4E}"/>
    <pc:docChg chg="undo custSel addSld delSld modSld">
      <pc:chgData name="Rachael Green" userId="89c6f63e-7657-4ad0-8dd4-6f0c32cf62df" providerId="ADAL" clId="{A4C85933-94D1-4598-8FA9-9A9C39609D4E}" dt="2020-04-16T17:18:36.967" v="47" actId="47"/>
      <pc:docMkLst>
        <pc:docMk/>
      </pc:docMkLst>
      <pc:sldChg chg="addSp delSp modSp mod setBg">
        <pc:chgData name="Rachael Green" userId="89c6f63e-7657-4ad0-8dd4-6f0c32cf62df" providerId="ADAL" clId="{A4C85933-94D1-4598-8FA9-9A9C39609D4E}" dt="2020-04-16T17:18:32.515" v="46" actId="1037"/>
        <pc:sldMkLst>
          <pc:docMk/>
          <pc:sldMk cId="2750812756" sldId="387"/>
        </pc:sldMkLst>
        <pc:spChg chg="del">
          <ac:chgData name="Rachael Green" userId="89c6f63e-7657-4ad0-8dd4-6f0c32cf62df" providerId="ADAL" clId="{A4C85933-94D1-4598-8FA9-9A9C39609D4E}" dt="2020-04-16T17:15:58.156" v="1" actId="478"/>
          <ac:spMkLst>
            <pc:docMk/>
            <pc:sldMk cId="2750812756" sldId="387"/>
            <ac:spMk id="4" creationId="{4A792178-F3EF-4B4A-950E-20AE703995E5}"/>
          </ac:spMkLst>
        </pc:spChg>
        <pc:spChg chg="add mod">
          <ac:chgData name="Rachael Green" userId="89c6f63e-7657-4ad0-8dd4-6f0c32cf62df" providerId="ADAL" clId="{A4C85933-94D1-4598-8FA9-9A9C39609D4E}" dt="2020-04-16T17:16:51.565" v="15" actId="113"/>
          <ac:spMkLst>
            <pc:docMk/>
            <pc:sldMk cId="2750812756" sldId="387"/>
            <ac:spMk id="5" creationId="{D443C34E-04EF-468F-BE2C-427F0EEE3062}"/>
          </ac:spMkLst>
        </pc:spChg>
        <pc:spChg chg="add mod">
          <ac:chgData name="Rachael Green" userId="89c6f63e-7657-4ad0-8dd4-6f0c32cf62df" providerId="ADAL" clId="{A4C85933-94D1-4598-8FA9-9A9C39609D4E}" dt="2020-04-16T17:17:06.767" v="19" actId="1076"/>
          <ac:spMkLst>
            <pc:docMk/>
            <pc:sldMk cId="2750812756" sldId="387"/>
            <ac:spMk id="98" creationId="{0464935C-DC24-4D0F-9227-20D168119CC2}"/>
          </ac:spMkLst>
        </pc:spChg>
        <pc:spChg chg="del">
          <ac:chgData name="Rachael Green" userId="89c6f63e-7657-4ad0-8dd4-6f0c32cf62df" providerId="ADAL" clId="{A4C85933-94D1-4598-8FA9-9A9C39609D4E}" dt="2020-04-16T17:15:58.156" v="1" actId="478"/>
          <ac:spMkLst>
            <pc:docMk/>
            <pc:sldMk cId="2750812756" sldId="387"/>
            <ac:spMk id="99" creationId="{9E243C7B-613E-41BD-AAA3-CCE67704D24F}"/>
          </ac:spMkLst>
        </pc:spChg>
        <pc:spChg chg="del">
          <ac:chgData name="Rachael Green" userId="89c6f63e-7657-4ad0-8dd4-6f0c32cf62df" providerId="ADAL" clId="{A4C85933-94D1-4598-8FA9-9A9C39609D4E}" dt="2020-04-16T17:15:58.156" v="1" actId="478"/>
          <ac:spMkLst>
            <pc:docMk/>
            <pc:sldMk cId="2750812756" sldId="387"/>
            <ac:spMk id="100" creationId="{2EFB448B-9D0F-4054-A260-A70DCDE372E7}"/>
          </ac:spMkLst>
        </pc:spChg>
        <pc:spChg chg="del">
          <ac:chgData name="Rachael Green" userId="89c6f63e-7657-4ad0-8dd4-6f0c32cf62df" providerId="ADAL" clId="{A4C85933-94D1-4598-8FA9-9A9C39609D4E}" dt="2020-04-16T17:15:58.156" v="1" actId="478"/>
          <ac:spMkLst>
            <pc:docMk/>
            <pc:sldMk cId="2750812756" sldId="387"/>
            <ac:spMk id="101" creationId="{D654294C-A9B4-4401-952E-032F7F26DCA3}"/>
          </ac:spMkLst>
        </pc:spChg>
        <pc:spChg chg="del">
          <ac:chgData name="Rachael Green" userId="89c6f63e-7657-4ad0-8dd4-6f0c32cf62df" providerId="ADAL" clId="{A4C85933-94D1-4598-8FA9-9A9C39609D4E}" dt="2020-04-16T17:15:58.156" v="1" actId="478"/>
          <ac:spMkLst>
            <pc:docMk/>
            <pc:sldMk cId="2750812756" sldId="387"/>
            <ac:spMk id="102" creationId="{F6545E06-F719-4A8E-80A0-C965E646DF54}"/>
          </ac:spMkLst>
        </pc:spChg>
        <pc:spChg chg="add mod">
          <ac:chgData name="Rachael Green" userId="89c6f63e-7657-4ad0-8dd4-6f0c32cf62df" providerId="ADAL" clId="{A4C85933-94D1-4598-8FA9-9A9C39609D4E}" dt="2020-04-16T17:17:08.862" v="20" actId="571"/>
          <ac:spMkLst>
            <pc:docMk/>
            <pc:sldMk cId="2750812756" sldId="387"/>
            <ac:spMk id="110" creationId="{9C239EE7-0AB9-45DB-BAEF-D838CB82C02D}"/>
          </ac:spMkLst>
        </pc:spChg>
        <pc:spChg chg="del">
          <ac:chgData name="Rachael Green" userId="89c6f63e-7657-4ad0-8dd4-6f0c32cf62df" providerId="ADAL" clId="{A4C85933-94D1-4598-8FA9-9A9C39609D4E}" dt="2020-04-16T17:15:58.156" v="1" actId="478"/>
          <ac:spMkLst>
            <pc:docMk/>
            <pc:sldMk cId="2750812756" sldId="387"/>
            <ac:spMk id="113" creationId="{B12D702F-4B1A-4CDB-8594-A83A0F63742D}"/>
          </ac:spMkLst>
        </pc:spChg>
        <pc:spChg chg="del">
          <ac:chgData name="Rachael Green" userId="89c6f63e-7657-4ad0-8dd4-6f0c32cf62df" providerId="ADAL" clId="{A4C85933-94D1-4598-8FA9-9A9C39609D4E}" dt="2020-04-16T17:15:58.156" v="1" actId="478"/>
          <ac:spMkLst>
            <pc:docMk/>
            <pc:sldMk cId="2750812756" sldId="387"/>
            <ac:spMk id="114" creationId="{28EBD28C-47D1-4531-ABE0-F4897F6237C2}"/>
          </ac:spMkLst>
        </pc:spChg>
        <pc:spChg chg="add mod">
          <ac:chgData name="Rachael Green" userId="89c6f63e-7657-4ad0-8dd4-6f0c32cf62df" providerId="ADAL" clId="{A4C85933-94D1-4598-8FA9-9A9C39609D4E}" dt="2020-04-16T17:17:12.092" v="21" actId="571"/>
          <ac:spMkLst>
            <pc:docMk/>
            <pc:sldMk cId="2750812756" sldId="387"/>
            <ac:spMk id="115" creationId="{E79446F4-7424-4D0E-9920-20B1358CBE36}"/>
          </ac:spMkLst>
        </pc:spChg>
        <pc:spChg chg="add mod">
          <ac:chgData name="Rachael Green" userId="89c6f63e-7657-4ad0-8dd4-6f0c32cf62df" providerId="ADAL" clId="{A4C85933-94D1-4598-8FA9-9A9C39609D4E}" dt="2020-04-16T17:17:12.092" v="21" actId="571"/>
          <ac:spMkLst>
            <pc:docMk/>
            <pc:sldMk cId="2750812756" sldId="387"/>
            <ac:spMk id="116" creationId="{A309A688-F3A0-40A0-80FC-3A82A38E5844}"/>
          </ac:spMkLst>
        </pc:spChg>
        <pc:spChg chg="add mod">
          <ac:chgData name="Rachael Green" userId="89c6f63e-7657-4ad0-8dd4-6f0c32cf62df" providerId="ADAL" clId="{A4C85933-94D1-4598-8FA9-9A9C39609D4E}" dt="2020-04-16T17:17:51.562" v="30" actId="1076"/>
          <ac:spMkLst>
            <pc:docMk/>
            <pc:sldMk cId="2750812756" sldId="387"/>
            <ac:spMk id="117" creationId="{178C2A1E-5BC4-49A0-B81F-34E9F9EE1C67}"/>
          </ac:spMkLst>
        </pc:spChg>
        <pc:spChg chg="add mod">
          <ac:chgData name="Rachael Green" userId="89c6f63e-7657-4ad0-8dd4-6f0c32cf62df" providerId="ADAL" clId="{A4C85933-94D1-4598-8FA9-9A9C39609D4E}" dt="2020-04-16T17:17:55.189" v="31" actId="571"/>
          <ac:spMkLst>
            <pc:docMk/>
            <pc:sldMk cId="2750812756" sldId="387"/>
            <ac:spMk id="118" creationId="{0DBE8782-BFD7-42EF-ACE8-D349E63572D5}"/>
          </ac:spMkLst>
        </pc:spChg>
        <pc:spChg chg="add mod">
          <ac:chgData name="Rachael Green" userId="89c6f63e-7657-4ad0-8dd4-6f0c32cf62df" providerId="ADAL" clId="{A4C85933-94D1-4598-8FA9-9A9C39609D4E}" dt="2020-04-16T17:18:00.233" v="34" actId="1038"/>
          <ac:spMkLst>
            <pc:docMk/>
            <pc:sldMk cId="2750812756" sldId="387"/>
            <ac:spMk id="119" creationId="{8D02B529-4561-4F56-83EE-5B43C86CD38A}"/>
          </ac:spMkLst>
        </pc:spChg>
        <pc:spChg chg="add mod">
          <ac:chgData name="Rachael Green" userId="89c6f63e-7657-4ad0-8dd4-6f0c32cf62df" providerId="ADAL" clId="{A4C85933-94D1-4598-8FA9-9A9C39609D4E}" dt="2020-04-16T17:18:11.754" v="37" actId="1038"/>
          <ac:spMkLst>
            <pc:docMk/>
            <pc:sldMk cId="2750812756" sldId="387"/>
            <ac:spMk id="120" creationId="{1ACF2EB7-9DBB-47E5-8767-8876B1103379}"/>
          </ac:spMkLst>
        </pc:spChg>
        <pc:spChg chg="add mod">
          <ac:chgData name="Rachael Green" userId="89c6f63e-7657-4ad0-8dd4-6f0c32cf62df" providerId="ADAL" clId="{A4C85933-94D1-4598-8FA9-9A9C39609D4E}" dt="2020-04-16T17:18:19.346" v="39" actId="1037"/>
          <ac:spMkLst>
            <pc:docMk/>
            <pc:sldMk cId="2750812756" sldId="387"/>
            <ac:spMk id="121" creationId="{E80E1D2F-7B82-451F-B59B-594423B5A20F}"/>
          </ac:spMkLst>
        </pc:spChg>
        <pc:spChg chg="add mod">
          <ac:chgData name="Rachael Green" userId="89c6f63e-7657-4ad0-8dd4-6f0c32cf62df" providerId="ADAL" clId="{A4C85933-94D1-4598-8FA9-9A9C39609D4E}" dt="2020-04-16T17:18:25.839" v="42" actId="1036"/>
          <ac:spMkLst>
            <pc:docMk/>
            <pc:sldMk cId="2750812756" sldId="387"/>
            <ac:spMk id="125" creationId="{1BB9739D-3A16-4133-9863-34ACC1B66DEF}"/>
          </ac:spMkLst>
        </pc:spChg>
        <pc:spChg chg="add mod">
          <ac:chgData name="Rachael Green" userId="89c6f63e-7657-4ad0-8dd4-6f0c32cf62df" providerId="ADAL" clId="{A4C85933-94D1-4598-8FA9-9A9C39609D4E}" dt="2020-04-16T17:18:32.515" v="46" actId="1037"/>
          <ac:spMkLst>
            <pc:docMk/>
            <pc:sldMk cId="2750812756" sldId="387"/>
            <ac:spMk id="126" creationId="{9E7ED315-3C82-48A7-993D-2906804D308E}"/>
          </ac:spMkLst>
        </pc:spChg>
        <pc:spChg chg="del">
          <ac:chgData name="Rachael Green" userId="89c6f63e-7657-4ad0-8dd4-6f0c32cf62df" providerId="ADAL" clId="{A4C85933-94D1-4598-8FA9-9A9C39609D4E}" dt="2020-04-16T17:15:58.156" v="1" actId="478"/>
          <ac:spMkLst>
            <pc:docMk/>
            <pc:sldMk cId="2750812756" sldId="387"/>
            <ac:spMk id="132" creationId="{98A091F5-3301-4322-A8B2-856BFD6B72F1}"/>
          </ac:spMkLst>
        </pc:spChg>
        <pc:grpChg chg="del">
          <ac:chgData name="Rachael Green" userId="89c6f63e-7657-4ad0-8dd4-6f0c32cf62df" providerId="ADAL" clId="{A4C85933-94D1-4598-8FA9-9A9C39609D4E}" dt="2020-04-16T17:15:58.156" v="1" actId="478"/>
          <ac:grpSpMkLst>
            <pc:docMk/>
            <pc:sldMk cId="2750812756" sldId="387"/>
            <ac:grpSpMk id="2" creationId="{468AB0C4-9C33-415D-917A-A72C632867EE}"/>
          </ac:grpSpMkLst>
        </pc:grpChg>
        <pc:grpChg chg="del">
          <ac:chgData name="Rachael Green" userId="89c6f63e-7657-4ad0-8dd4-6f0c32cf62df" providerId="ADAL" clId="{A4C85933-94D1-4598-8FA9-9A9C39609D4E}" dt="2020-04-16T17:15:58.156" v="1" actId="478"/>
          <ac:grpSpMkLst>
            <pc:docMk/>
            <pc:sldMk cId="2750812756" sldId="387"/>
            <ac:grpSpMk id="3" creationId="{4C0437FD-A864-4025-BEB9-2E129DA301E8}"/>
          </ac:grpSpMkLst>
        </pc:grpChg>
        <pc:grpChg chg="del">
          <ac:chgData name="Rachael Green" userId="89c6f63e-7657-4ad0-8dd4-6f0c32cf62df" providerId="ADAL" clId="{A4C85933-94D1-4598-8FA9-9A9C39609D4E}" dt="2020-04-16T17:15:58.156" v="1" actId="478"/>
          <ac:grpSpMkLst>
            <pc:docMk/>
            <pc:sldMk cId="2750812756" sldId="387"/>
            <ac:grpSpMk id="78" creationId="{46A9C438-2D1F-436C-8C04-B36A7EB1A891}"/>
          </ac:grpSpMkLst>
        </pc:grpChg>
        <pc:grpChg chg="del">
          <ac:chgData name="Rachael Green" userId="89c6f63e-7657-4ad0-8dd4-6f0c32cf62df" providerId="ADAL" clId="{A4C85933-94D1-4598-8FA9-9A9C39609D4E}" dt="2020-04-16T17:15:58.156" v="1" actId="478"/>
          <ac:grpSpMkLst>
            <pc:docMk/>
            <pc:sldMk cId="2750812756" sldId="387"/>
            <ac:grpSpMk id="93" creationId="{FFA69030-1D90-4962-BCE0-75E7D6B404AA}"/>
          </ac:grpSpMkLst>
        </pc:grpChg>
        <pc:graphicFrameChg chg="del">
          <ac:chgData name="Rachael Green" userId="89c6f63e-7657-4ad0-8dd4-6f0c32cf62df" providerId="ADAL" clId="{A4C85933-94D1-4598-8FA9-9A9C39609D4E}" dt="2020-04-16T17:15:58.156" v="1" actId="478"/>
          <ac:graphicFrameMkLst>
            <pc:docMk/>
            <pc:sldMk cId="2750812756" sldId="38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A4C85933-94D1-4598-8FA9-9A9C39609D4E}" dt="2020-04-16T17:15:58.156" v="1" actId="478"/>
          <ac:graphicFrameMkLst>
            <pc:docMk/>
            <pc:sldMk cId="2750812756" sldId="387"/>
            <ac:graphicFrameMk id="56" creationId="{1431CEAD-23D9-447D-B728-F784683CD793}"/>
          </ac:graphicFrameMkLst>
        </pc:graphicFrameChg>
        <pc:graphicFrameChg chg="del">
          <ac:chgData name="Rachael Green" userId="89c6f63e-7657-4ad0-8dd4-6f0c32cf62df" providerId="ADAL" clId="{A4C85933-94D1-4598-8FA9-9A9C39609D4E}" dt="2020-04-16T17:15:58.156" v="1" actId="478"/>
          <ac:graphicFrameMkLst>
            <pc:docMk/>
            <pc:sldMk cId="2750812756" sldId="387"/>
            <ac:graphicFrameMk id="111" creationId="{62343130-4FD6-444D-BB37-878057F20338}"/>
          </ac:graphicFrameMkLst>
        </pc:graphicFrameChg>
        <pc:graphicFrameChg chg="del">
          <ac:chgData name="Rachael Green" userId="89c6f63e-7657-4ad0-8dd4-6f0c32cf62df" providerId="ADAL" clId="{A4C85933-94D1-4598-8FA9-9A9C39609D4E}" dt="2020-04-16T17:15:58.156" v="1" actId="478"/>
          <ac:graphicFrameMkLst>
            <pc:docMk/>
            <pc:sldMk cId="2750812756" sldId="387"/>
            <ac:graphicFrameMk id="112" creationId="{E4C9068E-60E6-4C02-90A7-8D0CC0F6C2BD}"/>
          </ac:graphicFrameMkLst>
        </pc:graphicFrameChg>
        <pc:graphicFrameChg chg="del">
          <ac:chgData name="Rachael Green" userId="89c6f63e-7657-4ad0-8dd4-6f0c32cf62df" providerId="ADAL" clId="{A4C85933-94D1-4598-8FA9-9A9C39609D4E}" dt="2020-04-16T17:15:58.156" v="1" actId="478"/>
          <ac:graphicFrameMkLst>
            <pc:docMk/>
            <pc:sldMk cId="2750812756" sldId="387"/>
            <ac:graphicFrameMk id="151" creationId="{8EC716ED-96EF-49DB-B570-0CB8CF9380D3}"/>
          </ac:graphicFrameMkLst>
        </pc:graphicFrameChg>
        <pc:graphicFrameChg chg="del">
          <ac:chgData name="Rachael Green" userId="89c6f63e-7657-4ad0-8dd4-6f0c32cf62df" providerId="ADAL" clId="{A4C85933-94D1-4598-8FA9-9A9C39609D4E}" dt="2020-04-16T17:15:58.156" v="1" actId="478"/>
          <ac:graphicFrameMkLst>
            <pc:docMk/>
            <pc:sldMk cId="2750812756" sldId="387"/>
            <ac:graphicFrameMk id="152" creationId="{92F4CE05-C1FE-4D5E-AF7D-27BF5F3575DA}"/>
          </ac:graphicFrameMkLst>
        </pc:graphicFrameChg>
        <pc:picChg chg="del">
          <ac:chgData name="Rachael Green" userId="89c6f63e-7657-4ad0-8dd4-6f0c32cf62df" providerId="ADAL" clId="{A4C85933-94D1-4598-8FA9-9A9C39609D4E}" dt="2020-04-16T17:15:58.156" v="1" actId="478"/>
          <ac:picMkLst>
            <pc:docMk/>
            <pc:sldMk cId="2750812756" sldId="387"/>
            <ac:picMk id="103" creationId="{A3B2885B-E4DD-48E7-B5FC-38C5CE4DF377}"/>
          </ac:picMkLst>
        </pc:picChg>
        <pc:picChg chg="del">
          <ac:chgData name="Rachael Green" userId="89c6f63e-7657-4ad0-8dd4-6f0c32cf62df" providerId="ADAL" clId="{A4C85933-94D1-4598-8FA9-9A9C39609D4E}" dt="2020-04-16T17:15:58.156" v="1" actId="478"/>
          <ac:picMkLst>
            <pc:docMk/>
            <pc:sldMk cId="2750812756" sldId="387"/>
            <ac:picMk id="104" creationId="{757457A5-178E-4044-926C-FE9F0238A8E4}"/>
          </ac:picMkLst>
        </pc:picChg>
        <pc:picChg chg="del">
          <ac:chgData name="Rachael Green" userId="89c6f63e-7657-4ad0-8dd4-6f0c32cf62df" providerId="ADAL" clId="{A4C85933-94D1-4598-8FA9-9A9C39609D4E}" dt="2020-04-16T17:15:58.156" v="1" actId="478"/>
          <ac:picMkLst>
            <pc:docMk/>
            <pc:sldMk cId="2750812756" sldId="387"/>
            <ac:picMk id="105" creationId="{2784A3D3-375D-4135-A8DA-CB3E97EF3D25}"/>
          </ac:picMkLst>
        </pc:picChg>
        <pc:picChg chg="del">
          <ac:chgData name="Rachael Green" userId="89c6f63e-7657-4ad0-8dd4-6f0c32cf62df" providerId="ADAL" clId="{A4C85933-94D1-4598-8FA9-9A9C39609D4E}" dt="2020-04-16T17:15:58.156" v="1" actId="478"/>
          <ac:picMkLst>
            <pc:docMk/>
            <pc:sldMk cId="2750812756" sldId="387"/>
            <ac:picMk id="106" creationId="{FD280EC2-D6D1-4C12-9BE8-54BB02054819}"/>
          </ac:picMkLst>
        </pc:picChg>
        <pc:picChg chg="del">
          <ac:chgData name="Rachael Green" userId="89c6f63e-7657-4ad0-8dd4-6f0c32cf62df" providerId="ADAL" clId="{A4C85933-94D1-4598-8FA9-9A9C39609D4E}" dt="2020-04-16T17:15:58.156" v="1" actId="478"/>
          <ac:picMkLst>
            <pc:docMk/>
            <pc:sldMk cId="2750812756" sldId="387"/>
            <ac:picMk id="107" creationId="{0B474A90-9BD6-4E0A-82CC-E42962ED5B76}"/>
          </ac:picMkLst>
        </pc:picChg>
        <pc:picChg chg="del">
          <ac:chgData name="Rachael Green" userId="89c6f63e-7657-4ad0-8dd4-6f0c32cf62df" providerId="ADAL" clId="{A4C85933-94D1-4598-8FA9-9A9C39609D4E}" dt="2020-04-16T17:15:58.156" v="1" actId="478"/>
          <ac:picMkLst>
            <pc:docMk/>
            <pc:sldMk cId="2750812756" sldId="387"/>
            <ac:picMk id="108" creationId="{1E67C339-F700-4C6D-8CF7-15D6CEE404A5}"/>
          </ac:picMkLst>
        </pc:picChg>
        <pc:picChg chg="del">
          <ac:chgData name="Rachael Green" userId="89c6f63e-7657-4ad0-8dd4-6f0c32cf62df" providerId="ADAL" clId="{A4C85933-94D1-4598-8FA9-9A9C39609D4E}" dt="2020-04-16T17:15:58.156" v="1" actId="478"/>
          <ac:picMkLst>
            <pc:docMk/>
            <pc:sldMk cId="2750812756" sldId="387"/>
            <ac:picMk id="109" creationId="{77878095-99E5-472A-AC66-5886F099ADB6}"/>
          </ac:picMkLst>
        </pc:picChg>
      </pc:sldChg>
      <pc:sldChg chg="modSp add del mod">
        <pc:chgData name="Rachael Green" userId="89c6f63e-7657-4ad0-8dd4-6f0c32cf62df" providerId="ADAL" clId="{A4C85933-94D1-4598-8FA9-9A9C39609D4E}" dt="2020-04-16T17:18:36.967" v="47" actId="47"/>
        <pc:sldMkLst>
          <pc:docMk/>
          <pc:sldMk cId="1218926570" sldId="388"/>
        </pc:sldMkLst>
        <pc:picChg chg="mod">
          <ac:chgData name="Rachael Green" userId="89c6f63e-7657-4ad0-8dd4-6f0c32cf62df" providerId="ADAL" clId="{A4C85933-94D1-4598-8FA9-9A9C39609D4E}" dt="2020-04-16T17:17:26.788" v="24" actId="1076"/>
          <ac:picMkLst>
            <pc:docMk/>
            <pc:sldMk cId="1218926570" sldId="388"/>
            <ac:picMk id="104" creationId="{757457A5-178E-4044-926C-FE9F0238A8E4}"/>
          </ac:picMkLst>
        </pc:picChg>
      </pc:sldChg>
    </pc:docChg>
  </pc:docChgLst>
  <pc:docChgLst>
    <pc:chgData name="Jade Raynor" userId="7d7597aa-3574-4818-9f5e-e6442faad96c" providerId="ADAL" clId="{CB23D1B7-C4DC-44E9-9FEC-2A2D9581493C}"/>
    <pc:docChg chg="undo redo custSel addSld delSld modSld">
      <pc:chgData name="Jade Raynor" userId="7d7597aa-3574-4818-9f5e-e6442faad96c" providerId="ADAL" clId="{CB23D1B7-C4DC-44E9-9FEC-2A2D9581493C}" dt="2020-01-16T09:46:53.474" v="2285" actId="1035"/>
      <pc:docMkLst>
        <pc:docMk/>
      </pc:docMkLst>
      <pc:sldChg chg="addSp delSp modSp">
        <pc:chgData name="Jade Raynor" userId="7d7597aa-3574-4818-9f5e-e6442faad96c" providerId="ADAL" clId="{CB23D1B7-C4DC-44E9-9FEC-2A2D9581493C}" dt="2020-01-16T09:46:53.474" v="2285" actId="1035"/>
        <pc:sldMkLst>
          <pc:docMk/>
          <pc:sldMk cId="1240380260" sldId="263"/>
        </pc:sldMkLst>
        <pc:spChg chg="del">
          <ac:chgData name="Jade Raynor" userId="7d7597aa-3574-4818-9f5e-e6442faad96c" providerId="ADAL" clId="{CB23D1B7-C4DC-44E9-9FEC-2A2D9581493C}" dt="2020-01-16T09:41:59.533" v="2272" actId="478"/>
          <ac:spMkLst>
            <pc:docMk/>
            <pc:sldMk cId="1240380260" sldId="263"/>
            <ac:spMk id="2" creationId="{86D6D037-377A-4860-B429-8F56F6EF98E8}"/>
          </ac:spMkLst>
        </pc:spChg>
        <pc:spChg chg="add mod">
          <ac:chgData name="Jade Raynor" userId="7d7597aa-3574-4818-9f5e-e6442faad96c" providerId="ADAL" clId="{CB23D1B7-C4DC-44E9-9FEC-2A2D9581493C}" dt="2020-01-15T15:15:45.612" v="801" actId="20577"/>
          <ac:spMkLst>
            <pc:docMk/>
            <pc:sldMk cId="1240380260" sldId="263"/>
            <ac:spMk id="14" creationId="{94AAD630-8E3E-49EC-9C54-3B02C75881C5}"/>
          </ac:spMkLst>
        </pc:spChg>
        <pc:spChg chg="add mod">
          <ac:chgData name="Jade Raynor" userId="7d7597aa-3574-4818-9f5e-e6442faad96c" providerId="ADAL" clId="{CB23D1B7-C4DC-44E9-9FEC-2A2D9581493C}" dt="2020-01-15T15:09:57.032" v="725" actId="207"/>
          <ac:spMkLst>
            <pc:docMk/>
            <pc:sldMk cId="1240380260" sldId="263"/>
            <ac:spMk id="15" creationId="{DE7A4305-65F4-4EC8-B748-C0C86023032C}"/>
          </ac:spMkLst>
        </pc:spChg>
        <pc:spChg chg="add mod">
          <ac:chgData name="Jade Raynor" userId="7d7597aa-3574-4818-9f5e-e6442faad96c" providerId="ADAL" clId="{CB23D1B7-C4DC-44E9-9FEC-2A2D9581493C}" dt="2020-01-15T15:09:57.032" v="725" actId="207"/>
          <ac:spMkLst>
            <pc:docMk/>
            <pc:sldMk cId="1240380260" sldId="263"/>
            <ac:spMk id="16" creationId="{F950A80B-447A-4CF4-A084-3ECE4169A39A}"/>
          </ac:spMkLst>
        </pc:spChg>
        <pc:spChg chg="add mod">
          <ac:chgData name="Jade Raynor" userId="7d7597aa-3574-4818-9f5e-e6442faad96c" providerId="ADAL" clId="{CB23D1B7-C4DC-44E9-9FEC-2A2D9581493C}" dt="2020-01-15T15:09:57.032" v="725" actId="207"/>
          <ac:spMkLst>
            <pc:docMk/>
            <pc:sldMk cId="1240380260" sldId="263"/>
            <ac:spMk id="17" creationId="{CF283B8A-539D-48D0-88C5-01485647CB75}"/>
          </ac:spMkLst>
        </pc:spChg>
        <pc:spChg chg="add mod">
          <ac:chgData name="Jade Raynor" userId="7d7597aa-3574-4818-9f5e-e6442faad96c" providerId="ADAL" clId="{CB23D1B7-C4DC-44E9-9FEC-2A2D9581493C}" dt="2020-01-15T15:21:05.124" v="1007" actId="207"/>
          <ac:spMkLst>
            <pc:docMk/>
            <pc:sldMk cId="1240380260" sldId="263"/>
            <ac:spMk id="23" creationId="{47CA97EC-21E1-4912-BA89-EFB741059C3F}"/>
          </ac:spMkLst>
        </pc:spChg>
        <pc:spChg chg="add mod">
          <ac:chgData name="Jade Raynor" userId="7d7597aa-3574-4818-9f5e-e6442faad96c" providerId="ADAL" clId="{CB23D1B7-C4DC-44E9-9FEC-2A2D9581493C}" dt="2020-01-15T15:21:05.124" v="1007" actId="207"/>
          <ac:spMkLst>
            <pc:docMk/>
            <pc:sldMk cId="1240380260" sldId="263"/>
            <ac:spMk id="24" creationId="{7FAAAD1C-ABB8-4A26-8B14-6392FC96DBF6}"/>
          </ac:spMkLst>
        </pc:spChg>
        <pc:spChg chg="add mod">
          <ac:chgData name="Jade Raynor" userId="7d7597aa-3574-4818-9f5e-e6442faad96c" providerId="ADAL" clId="{CB23D1B7-C4DC-44E9-9FEC-2A2D9581493C}" dt="2020-01-15T15:21:05.124" v="1007" actId="207"/>
          <ac:spMkLst>
            <pc:docMk/>
            <pc:sldMk cId="1240380260" sldId="263"/>
            <ac:spMk id="25" creationId="{9E90B64E-3A01-413E-A140-CA4A142A0DB6}"/>
          </ac:spMkLst>
        </pc:spChg>
        <pc:spChg chg="add mod">
          <ac:chgData name="Jade Raynor" userId="7d7597aa-3574-4818-9f5e-e6442faad96c" providerId="ADAL" clId="{CB23D1B7-C4DC-44E9-9FEC-2A2D9581493C}" dt="2020-01-15T15:21:05.124" v="1007" actId="207"/>
          <ac:spMkLst>
            <pc:docMk/>
            <pc:sldMk cId="1240380260" sldId="263"/>
            <ac:spMk id="26" creationId="{9E57672B-416B-4520-94A2-E5256F403F88}"/>
          </ac:spMkLst>
        </pc:spChg>
        <pc:spChg chg="add mod">
          <ac:chgData name="Jade Raynor" userId="7d7597aa-3574-4818-9f5e-e6442faad96c" providerId="ADAL" clId="{CB23D1B7-C4DC-44E9-9FEC-2A2D9581493C}" dt="2020-01-15T16:05:55.824" v="1564" actId="1036"/>
          <ac:spMkLst>
            <pc:docMk/>
            <pc:sldMk cId="1240380260" sldId="263"/>
            <ac:spMk id="31" creationId="{0719B3B4-085E-448F-9FAB-8C4D4C29C2E9}"/>
          </ac:spMkLst>
        </pc:spChg>
        <pc:spChg chg="add mod">
          <ac:chgData name="Jade Raynor" userId="7d7597aa-3574-4818-9f5e-e6442faad96c" providerId="ADAL" clId="{CB23D1B7-C4DC-44E9-9FEC-2A2D9581493C}" dt="2020-01-15T16:05:55.824" v="1564" actId="1036"/>
          <ac:spMkLst>
            <pc:docMk/>
            <pc:sldMk cId="1240380260" sldId="263"/>
            <ac:spMk id="32" creationId="{8DE3E70F-33E4-4C74-9CCD-6CE2432591B5}"/>
          </ac:spMkLst>
        </pc:spChg>
        <pc:spChg chg="add mod">
          <ac:chgData name="Jade Raynor" userId="7d7597aa-3574-4818-9f5e-e6442faad96c" providerId="ADAL" clId="{CB23D1B7-C4DC-44E9-9FEC-2A2D9581493C}" dt="2020-01-16T09:45:59.847" v="2276"/>
          <ac:spMkLst>
            <pc:docMk/>
            <pc:sldMk cId="1240380260" sldId="263"/>
            <ac:spMk id="33" creationId="{66625648-D730-4ED0-9ACB-D20F733EC830}"/>
          </ac:spMkLst>
        </pc:spChg>
        <pc:spChg chg="add mod">
          <ac:chgData name="Jade Raynor" userId="7d7597aa-3574-4818-9f5e-e6442faad96c" providerId="ADAL" clId="{CB23D1B7-C4DC-44E9-9FEC-2A2D9581493C}" dt="2020-01-16T09:46:29.152" v="2279" actId="20577"/>
          <ac:spMkLst>
            <pc:docMk/>
            <pc:sldMk cId="1240380260" sldId="263"/>
            <ac:spMk id="34" creationId="{DA3154EA-195F-4127-B333-5EC4EF96DD8B}"/>
          </ac:spMkLst>
        </pc:spChg>
        <pc:graphicFrameChg chg="add del modGraphic">
          <ac:chgData name="Jade Raynor" userId="7d7597aa-3574-4818-9f5e-e6442faad96c" providerId="ADAL" clId="{CB23D1B7-C4DC-44E9-9FEC-2A2D9581493C}" dt="2020-01-15T16:05:28.541" v="1474" actId="6549"/>
          <ac:graphicFrameMkLst>
            <pc:docMk/>
            <pc:sldMk cId="1240380260" sldId="263"/>
            <ac:graphicFrameMk id="4" creationId="{EFB3214C-05EC-4A89-B465-54E3B7BB1C57}"/>
          </ac:graphicFrameMkLst>
        </pc:graphicFrameChg>
        <pc:graphicFrameChg chg="add mod">
          <ac:chgData name="Jade Raynor" userId="7d7597aa-3574-4818-9f5e-e6442faad96c" providerId="ADAL" clId="{CB23D1B7-C4DC-44E9-9FEC-2A2D9581493C}" dt="2020-01-15T15:09:45.531" v="724" actId="1076"/>
          <ac:graphicFrameMkLst>
            <pc:docMk/>
            <pc:sldMk cId="1240380260" sldId="263"/>
            <ac:graphicFrameMk id="13" creationId="{59D1B5C2-CA0E-4692-90EF-AA0EA8787EA9}"/>
          </ac:graphicFrameMkLst>
        </pc:graphicFrameChg>
        <pc:graphicFrameChg chg="add mod">
          <ac:chgData name="Jade Raynor" userId="7d7597aa-3574-4818-9f5e-e6442faad96c" providerId="ADAL" clId="{CB23D1B7-C4DC-44E9-9FEC-2A2D9581493C}" dt="2020-01-15T15:20:59.995" v="1006" actId="1038"/>
          <ac:graphicFrameMkLst>
            <pc:docMk/>
            <pc:sldMk cId="1240380260" sldId="263"/>
            <ac:graphicFrameMk id="22" creationId="{90AA117F-EDE9-4684-B200-B8D3F12F85E1}"/>
          </ac:graphicFrameMkLst>
        </pc:graphicFrameChg>
        <pc:graphicFrameChg chg="add mod">
          <ac:chgData name="Jade Raynor" userId="7d7597aa-3574-4818-9f5e-e6442faad96c" providerId="ADAL" clId="{CB23D1B7-C4DC-44E9-9FEC-2A2D9581493C}" dt="2020-01-15T16:05:55.824" v="1564" actId="1036"/>
          <ac:graphicFrameMkLst>
            <pc:docMk/>
            <pc:sldMk cId="1240380260" sldId="263"/>
            <ac:graphicFrameMk id="30" creationId="{459B1BB4-D16A-4860-A284-DA1D0FD7E61B}"/>
          </ac:graphicFrameMkLst>
        </pc:graphicFrameChg>
        <pc:graphicFrameChg chg="add mod">
          <ac:chgData name="Jade Raynor" userId="7d7597aa-3574-4818-9f5e-e6442faad96c" providerId="ADAL" clId="{CB23D1B7-C4DC-44E9-9FEC-2A2D9581493C}" dt="2020-01-15T16:26:30.280" v="1731" actId="1076"/>
          <ac:graphicFrameMkLst>
            <pc:docMk/>
            <pc:sldMk cId="1240380260" sldId="263"/>
            <ac:graphicFrameMk id="35" creationId="{F1D97EF4-3F18-4601-A83E-E4B232B1BD37}"/>
          </ac:graphicFrameMkLst>
        </pc:graphicFrameChg>
        <pc:graphicFrameChg chg="add mod">
          <ac:chgData name="Jade Raynor" userId="7d7597aa-3574-4818-9f5e-e6442faad96c" providerId="ADAL" clId="{CB23D1B7-C4DC-44E9-9FEC-2A2D9581493C}" dt="2020-01-15T16:26:30.280" v="1731" actId="1076"/>
          <ac:graphicFrameMkLst>
            <pc:docMk/>
            <pc:sldMk cId="1240380260" sldId="263"/>
            <ac:graphicFrameMk id="36" creationId="{2B107158-D2CE-4F0F-BFAB-689418968696}"/>
          </ac:graphicFrameMkLst>
        </pc:graphicFrameChg>
        <pc:picChg chg="add del mod">
          <ac:chgData name="Jade Raynor" userId="7d7597aa-3574-4818-9f5e-e6442faad96c" providerId="ADAL" clId="{CB23D1B7-C4DC-44E9-9FEC-2A2D9581493C}" dt="2020-01-15T15:16:27.009" v="811" actId="478"/>
          <ac:picMkLst>
            <pc:docMk/>
            <pc:sldMk cId="1240380260" sldId="263"/>
            <ac:picMk id="2" creationId="{7533B48B-A283-4869-A92B-BD71906314B7}"/>
          </ac:picMkLst>
        </pc:picChg>
        <pc:picChg chg="add del mod">
          <ac:chgData name="Jade Raynor" userId="7d7597aa-3574-4818-9f5e-e6442faad96c" providerId="ADAL" clId="{CB23D1B7-C4DC-44E9-9FEC-2A2D9581493C}" dt="2020-01-15T15:16:25.880" v="810" actId="21"/>
          <ac:picMkLst>
            <pc:docMk/>
            <pc:sldMk cId="1240380260" sldId="263"/>
            <ac:picMk id="3" creationId="{20D1C971-11EE-4331-973E-ED7C890BCF1E}"/>
          </ac:picMkLst>
        </pc:picChg>
        <pc:picChg chg="add del mod">
          <ac:chgData name="Jade Raynor" userId="7d7597aa-3574-4818-9f5e-e6442faad96c" providerId="ADAL" clId="{CB23D1B7-C4DC-44E9-9FEC-2A2D9581493C}" dt="2020-01-16T09:45:36.698" v="2273" actId="478"/>
          <ac:picMkLst>
            <pc:docMk/>
            <pc:sldMk cId="1240380260" sldId="263"/>
            <ac:picMk id="3" creationId="{3990FFDF-B3D3-4295-9C7D-A4EF5FEA8D85}"/>
          </ac:picMkLst>
        </pc:picChg>
        <pc:picChg chg="add mod">
          <ac:chgData name="Jade Raynor" userId="7d7597aa-3574-4818-9f5e-e6442faad96c" providerId="ADAL" clId="{CB23D1B7-C4DC-44E9-9FEC-2A2D9581493C}" dt="2020-01-16T09:46:48.575" v="2283" actId="553"/>
          <ac:picMkLst>
            <pc:docMk/>
            <pc:sldMk cId="1240380260" sldId="263"/>
            <ac:picMk id="5" creationId="{2332EDCB-6396-4B51-9942-0CD164C93011}"/>
          </ac:picMkLst>
        </pc:picChg>
        <pc:picChg chg="add del mod">
          <ac:chgData name="Jade Raynor" userId="7d7597aa-3574-4818-9f5e-e6442faad96c" providerId="ADAL" clId="{CB23D1B7-C4DC-44E9-9FEC-2A2D9581493C}" dt="2020-01-15T15:28:49.959" v="1016" actId="478"/>
          <ac:picMkLst>
            <pc:docMk/>
            <pc:sldMk cId="1240380260" sldId="263"/>
            <ac:picMk id="7" creationId="{7187DF32-0C6C-4EFA-9B4C-6511E5110BA5}"/>
          </ac:picMkLst>
        </pc:picChg>
        <pc:picChg chg="add mod">
          <ac:chgData name="Jade Raynor" userId="7d7597aa-3574-4818-9f5e-e6442faad96c" providerId="ADAL" clId="{CB23D1B7-C4DC-44E9-9FEC-2A2D9581493C}" dt="2020-01-16T09:46:53.474" v="2285" actId="1035"/>
          <ac:picMkLst>
            <pc:docMk/>
            <pc:sldMk cId="1240380260" sldId="263"/>
            <ac:picMk id="7" creationId="{C123ADBE-E93B-4EBF-975C-58212346ACA6}"/>
          </ac:picMkLst>
        </pc:picChg>
        <pc:picChg chg="add del mod">
          <ac:chgData name="Jade Raynor" userId="7d7597aa-3574-4818-9f5e-e6442faad96c" providerId="ADAL" clId="{CB23D1B7-C4DC-44E9-9FEC-2A2D9581493C}" dt="2020-01-16T09:41:16.004" v="2250" actId="478"/>
          <ac:picMkLst>
            <pc:docMk/>
            <pc:sldMk cId="1240380260" sldId="263"/>
            <ac:picMk id="12" creationId="{A5ED6B6E-D84B-4B87-BA39-EB70ADF1B077}"/>
          </ac:picMkLst>
        </pc:picChg>
        <pc:picChg chg="add del mod">
          <ac:chgData name="Jade Raynor" userId="7d7597aa-3574-4818-9f5e-e6442faad96c" providerId="ADAL" clId="{CB23D1B7-C4DC-44E9-9FEC-2A2D9581493C}" dt="2020-01-15T16:26:48.587" v="1736" actId="21"/>
          <ac:picMkLst>
            <pc:docMk/>
            <pc:sldMk cId="1240380260" sldId="263"/>
            <ac:picMk id="18" creationId="{1BCFD2B6-2E53-48F1-9EA7-0527D6F48773}"/>
          </ac:picMkLst>
        </pc:picChg>
        <pc:picChg chg="del">
          <ac:chgData name="Jade Raynor" userId="7d7597aa-3574-4818-9f5e-e6442faad96c" providerId="ADAL" clId="{CB23D1B7-C4DC-44E9-9FEC-2A2D9581493C}" dt="2020-01-15T15:10:27.349" v="730" actId="478"/>
          <ac:picMkLst>
            <pc:docMk/>
            <pc:sldMk cId="1240380260" sldId="263"/>
            <ac:picMk id="20" creationId="{E1D2D73F-54C9-43EA-A55D-C9F8A9E80274}"/>
          </ac:picMkLst>
        </pc:picChg>
        <pc:picChg chg="add">
          <ac:chgData name="Jade Raynor" userId="7d7597aa-3574-4818-9f5e-e6442faad96c" providerId="ADAL" clId="{CB23D1B7-C4DC-44E9-9FEC-2A2D9581493C}" dt="2020-01-15T15:16:27.328" v="812"/>
          <ac:picMkLst>
            <pc:docMk/>
            <pc:sldMk cId="1240380260" sldId="263"/>
            <ac:picMk id="21" creationId="{82BDFA5A-732B-4102-845E-621A13ABA180}"/>
          </ac:picMkLst>
        </pc:picChg>
        <pc:picChg chg="del mod">
          <ac:chgData name="Jade Raynor" userId="7d7597aa-3574-4818-9f5e-e6442faad96c" providerId="ADAL" clId="{CB23D1B7-C4DC-44E9-9FEC-2A2D9581493C}" dt="2020-01-15T16:26:49.436" v="1737" actId="478"/>
          <ac:picMkLst>
            <pc:docMk/>
            <pc:sldMk cId="1240380260" sldId="263"/>
            <ac:picMk id="29" creationId="{D2D78154-7F44-46BE-9A01-42DE49F4C5DC}"/>
          </ac:picMkLst>
        </pc:picChg>
        <pc:picChg chg="del mod">
          <ac:chgData name="Jade Raynor" userId="7d7597aa-3574-4818-9f5e-e6442faad96c" providerId="ADAL" clId="{CB23D1B7-C4DC-44E9-9FEC-2A2D9581493C}" dt="2020-01-15T15:21:25.254" v="1012" actId="21"/>
          <ac:picMkLst>
            <pc:docMk/>
            <pc:sldMk cId="1240380260" sldId="263"/>
            <ac:picMk id="37" creationId="{D17069A4-10AA-4DAD-94AA-CA754EE8535C}"/>
          </ac:picMkLst>
        </pc:picChg>
        <pc:picChg chg="del">
          <ac:chgData name="Jade Raynor" userId="7d7597aa-3574-4818-9f5e-e6442faad96c" providerId="ADAL" clId="{CB23D1B7-C4DC-44E9-9FEC-2A2D9581493C}" dt="2020-01-15T15:48:39.964" v="1072" actId="21"/>
          <ac:picMkLst>
            <pc:docMk/>
            <pc:sldMk cId="1240380260" sldId="263"/>
            <ac:picMk id="38" creationId="{CFC2CD9E-51CC-4436-85FE-DFFEB2174220}"/>
          </ac:picMkLst>
        </pc:picChg>
        <pc:picChg chg="add">
          <ac:chgData name="Jade Raynor" userId="7d7597aa-3574-4818-9f5e-e6442faad96c" providerId="ADAL" clId="{CB23D1B7-C4DC-44E9-9FEC-2A2D9581493C}" dt="2020-01-15T16:26:49.727" v="1738"/>
          <ac:picMkLst>
            <pc:docMk/>
            <pc:sldMk cId="1240380260" sldId="263"/>
            <ac:picMk id="40" creationId="{25E89EAD-CBFB-4B24-A810-FD6CAA479084}"/>
          </ac:picMkLst>
        </pc:picChg>
      </pc:sldChg>
      <pc:sldChg chg="addSp delSp modSp">
        <pc:chgData name="Jade Raynor" userId="7d7597aa-3574-4818-9f5e-e6442faad96c" providerId="ADAL" clId="{CB23D1B7-C4DC-44E9-9FEC-2A2D9581493C}" dt="2020-01-15T19:13:22.362" v="2249" actId="20577"/>
        <pc:sldMkLst>
          <pc:docMk/>
          <pc:sldMk cId="4290516806" sldId="381"/>
        </pc:sldMkLst>
        <pc:spChg chg="del">
          <ac:chgData name="Jade Raynor" userId="7d7597aa-3574-4818-9f5e-e6442faad96c" providerId="ADAL" clId="{CB23D1B7-C4DC-44E9-9FEC-2A2D9581493C}" dt="2020-01-15T14:24:36.113" v="501" actId="478"/>
          <ac:spMkLst>
            <pc:docMk/>
            <pc:sldMk cId="4290516806" sldId="381"/>
            <ac:spMk id="4" creationId="{D9A50BFA-28E1-49BA-AB35-95F2781A7A53}"/>
          </ac:spMkLst>
        </pc:spChg>
        <pc:spChg chg="add del mod">
          <ac:chgData name="Jade Raynor" userId="7d7597aa-3574-4818-9f5e-e6442faad96c" providerId="ADAL" clId="{CB23D1B7-C4DC-44E9-9FEC-2A2D9581493C}" dt="2020-01-15T19:13:22.362" v="2249" actId="20577"/>
          <ac:spMkLst>
            <pc:docMk/>
            <pc:sldMk cId="4290516806" sldId="381"/>
            <ac:spMk id="3076" creationId="{00000000-0000-0000-0000-000000000000}"/>
          </ac:spMkLst>
        </pc:spChg>
      </pc:sldChg>
      <pc:sldChg chg="addSp delSp modSp">
        <pc:chgData name="Jade Raynor" userId="7d7597aa-3574-4818-9f5e-e6442faad96c" providerId="ADAL" clId="{CB23D1B7-C4DC-44E9-9FEC-2A2D9581493C}" dt="2020-01-15T19:03:53.987" v="1987"/>
        <pc:sldMkLst>
          <pc:docMk/>
          <pc:sldMk cId="425980541" sldId="386"/>
        </pc:sldMkLst>
        <pc:spChg chg="add del">
          <ac:chgData name="Jade Raynor" userId="7d7597aa-3574-4818-9f5e-e6442faad96c" providerId="ADAL" clId="{CB23D1B7-C4DC-44E9-9FEC-2A2D9581493C}" dt="2020-01-15T16:07:34.260" v="1602"/>
          <ac:spMkLst>
            <pc:docMk/>
            <pc:sldMk cId="425980541" sldId="386"/>
            <ac:spMk id="2" creationId="{D3E4286F-45CF-4070-87D4-685A156BDB0A}"/>
          </ac:spMkLst>
        </pc:spChg>
        <pc:spChg chg="add del">
          <ac:chgData name="Jade Raynor" userId="7d7597aa-3574-4818-9f5e-e6442faad96c" providerId="ADAL" clId="{CB23D1B7-C4DC-44E9-9FEC-2A2D9581493C}" dt="2020-01-15T16:07:50.706" v="1607" actId="21"/>
          <ac:spMkLst>
            <pc:docMk/>
            <pc:sldMk cId="425980541" sldId="386"/>
            <ac:spMk id="27" creationId="{7861EE09-4487-4EB8-8260-5CFF04F2F009}"/>
          </ac:spMkLst>
        </pc:spChg>
        <pc:spChg chg="del mod topLvl">
          <ac:chgData name="Jade Raynor" userId="7d7597aa-3574-4818-9f5e-e6442faad96c" providerId="ADAL" clId="{CB23D1B7-C4DC-44E9-9FEC-2A2D9581493C}" dt="2020-01-15T15:12:27.523" v="740" actId="478"/>
          <ac:spMkLst>
            <pc:docMk/>
            <pc:sldMk cId="425980541" sldId="386"/>
            <ac:spMk id="60" creationId="{94DC223E-D795-4D87-8CB1-7D6B7288803A}"/>
          </ac:spMkLst>
        </pc:spChg>
        <pc:spChg chg="mod">
          <ac:chgData name="Jade Raynor" userId="7d7597aa-3574-4818-9f5e-e6442faad96c" providerId="ADAL" clId="{CB23D1B7-C4DC-44E9-9FEC-2A2D9581493C}" dt="2020-01-15T15:11:53.721" v="736" actId="20577"/>
          <ac:spMkLst>
            <pc:docMk/>
            <pc:sldMk cId="425980541" sldId="386"/>
            <ac:spMk id="119" creationId="{5C3D3272-6B17-4D2B-837F-BE9EE509A967}"/>
          </ac:spMkLst>
        </pc:spChg>
        <pc:spChg chg="add del">
          <ac:chgData name="Jade Raynor" userId="7d7597aa-3574-4818-9f5e-e6442faad96c" providerId="ADAL" clId="{CB23D1B7-C4DC-44E9-9FEC-2A2D9581493C}" dt="2020-01-15T16:07:28.653" v="1600"/>
          <ac:spMkLst>
            <pc:docMk/>
            <pc:sldMk cId="425980541" sldId="386"/>
            <ac:spMk id="130" creationId="{A34AF949-B2A2-4F40-9AFB-1DBD2B450457}"/>
          </ac:spMkLst>
        </pc:spChg>
        <pc:spChg chg="add del">
          <ac:chgData name="Jade Raynor" userId="7d7597aa-3574-4818-9f5e-e6442faad96c" providerId="ADAL" clId="{CB23D1B7-C4DC-44E9-9FEC-2A2D9581493C}" dt="2020-01-15T16:08:08.280" v="1627" actId="21"/>
          <ac:spMkLst>
            <pc:docMk/>
            <pc:sldMk cId="425980541" sldId="386"/>
            <ac:spMk id="141" creationId="{7E441D5E-F5EE-4AFB-B9F5-6DFD7F2CE743}"/>
          </ac:spMkLst>
        </pc:spChg>
        <pc:spChg chg="add del">
          <ac:chgData name="Jade Raynor" userId="7d7597aa-3574-4818-9f5e-e6442faad96c" providerId="ADAL" clId="{CB23D1B7-C4DC-44E9-9FEC-2A2D9581493C}" dt="2020-01-15T16:09:02.302" v="1647" actId="21"/>
          <ac:spMkLst>
            <pc:docMk/>
            <pc:sldMk cId="425980541" sldId="386"/>
            <ac:spMk id="153" creationId="{8A17E358-AC97-49A5-B1FB-BDF83A3A9135}"/>
          </ac:spMkLst>
        </pc:spChg>
        <pc:spChg chg="add">
          <ac:chgData name="Jade Raynor" userId="7d7597aa-3574-4818-9f5e-e6442faad96c" providerId="ADAL" clId="{CB23D1B7-C4DC-44E9-9FEC-2A2D9581493C}" dt="2020-01-15T16:09:09.594" v="1652"/>
          <ac:spMkLst>
            <pc:docMk/>
            <pc:sldMk cId="425980541" sldId="386"/>
            <ac:spMk id="154" creationId="{7BC7F241-B459-408B-AF97-206BBAE4719B}"/>
          </ac:spMkLst>
        </pc:spChg>
        <pc:spChg chg="del mod topLvl">
          <ac:chgData name="Jade Raynor" userId="7d7597aa-3574-4818-9f5e-e6442faad96c" providerId="ADAL" clId="{CB23D1B7-C4DC-44E9-9FEC-2A2D9581493C}" dt="2020-01-15T15:12:27.523" v="740" actId="478"/>
          <ac:spMkLst>
            <pc:docMk/>
            <pc:sldMk cId="425980541" sldId="386"/>
            <ac:spMk id="280" creationId="{1B201BFC-F6C3-493D-B0E7-DE6BAC2FD3F6}"/>
          </ac:spMkLst>
        </pc:spChg>
        <pc:spChg chg="del mod topLvl">
          <ac:chgData name="Jade Raynor" userId="7d7597aa-3574-4818-9f5e-e6442faad96c" providerId="ADAL" clId="{CB23D1B7-C4DC-44E9-9FEC-2A2D9581493C}" dt="2020-01-15T15:12:27.523" v="740" actId="478"/>
          <ac:spMkLst>
            <pc:docMk/>
            <pc:sldMk cId="425980541" sldId="386"/>
            <ac:spMk id="281" creationId="{E179F16D-88F3-4E76-ACEB-E100EC388932}"/>
          </ac:spMkLst>
        </pc:spChg>
        <pc:spChg chg="del mod topLvl">
          <ac:chgData name="Jade Raynor" userId="7d7597aa-3574-4818-9f5e-e6442faad96c" providerId="ADAL" clId="{CB23D1B7-C4DC-44E9-9FEC-2A2D9581493C}" dt="2020-01-15T15:12:27.523" v="740" actId="478"/>
          <ac:spMkLst>
            <pc:docMk/>
            <pc:sldMk cId="425980541" sldId="386"/>
            <ac:spMk id="282" creationId="{6846A8D9-9374-4ECC-BF5A-0BC17CB5F39E}"/>
          </ac:spMkLst>
        </pc:spChg>
        <pc:grpChg chg="del">
          <ac:chgData name="Jade Raynor" userId="7d7597aa-3574-4818-9f5e-e6442faad96c" providerId="ADAL" clId="{CB23D1B7-C4DC-44E9-9FEC-2A2D9581493C}" dt="2020-01-15T15:04:40.972" v="542" actId="165"/>
          <ac:grpSpMkLst>
            <pc:docMk/>
            <pc:sldMk cId="425980541" sldId="386"/>
            <ac:grpSpMk id="78" creationId="{46A9C438-2D1F-436C-8C04-B36A7EB1A891}"/>
          </ac:grpSpMkLst>
        </pc:grpChg>
        <pc:grpChg chg="add">
          <ac:chgData name="Jade Raynor" userId="7d7597aa-3574-4818-9f5e-e6442faad96c" providerId="ADAL" clId="{CB23D1B7-C4DC-44E9-9FEC-2A2D9581493C}" dt="2020-01-15T15:11:48.331" v="734"/>
          <ac:grpSpMkLst>
            <pc:docMk/>
            <pc:sldMk cId="425980541" sldId="386"/>
            <ac:grpSpMk id="115" creationId="{FECC38B3-B8F6-4DC2-B854-F8B187DE690A}"/>
          </ac:grpSpMkLst>
        </pc:grpChg>
        <pc:graphicFrameChg chg="add del mod">
          <ac:chgData name="Jade Raynor" userId="7d7597aa-3574-4818-9f5e-e6442faad96c" providerId="ADAL" clId="{CB23D1B7-C4DC-44E9-9FEC-2A2D9581493C}" dt="2020-01-15T16:07:28.653" v="1600"/>
          <ac:graphicFrameMkLst>
            <pc:docMk/>
            <pc:sldMk cId="425980541" sldId="386"/>
            <ac:graphicFrameMk id="128" creationId="{34143A50-A589-488C-879D-CDA2CDFD6091}"/>
          </ac:graphicFrameMkLst>
        </pc:graphicFrameChg>
        <pc:graphicFrameChg chg="add del">
          <ac:chgData name="Jade Raynor" userId="7d7597aa-3574-4818-9f5e-e6442faad96c" providerId="ADAL" clId="{CB23D1B7-C4DC-44E9-9FEC-2A2D9581493C}" dt="2020-01-15T16:07:28.653" v="1600"/>
          <ac:graphicFrameMkLst>
            <pc:docMk/>
            <pc:sldMk cId="425980541" sldId="386"/>
            <ac:graphicFrameMk id="129" creationId="{76F73786-CE43-4F0E-BC20-92DAAABE9C44}"/>
          </ac:graphicFrameMkLst>
        </pc:graphicFrameChg>
        <pc:graphicFrameChg chg="add del">
          <ac:chgData name="Jade Raynor" userId="7d7597aa-3574-4818-9f5e-e6442faad96c" providerId="ADAL" clId="{CB23D1B7-C4DC-44E9-9FEC-2A2D9581493C}" dt="2020-01-15T16:08:08.280" v="1627" actId="21"/>
          <ac:graphicFrameMkLst>
            <pc:docMk/>
            <pc:sldMk cId="425980541" sldId="386"/>
            <ac:graphicFrameMk id="139" creationId="{D3D461FC-8F23-43FC-8895-A4617CD26298}"/>
          </ac:graphicFrameMkLst>
        </pc:graphicFrameChg>
        <pc:graphicFrameChg chg="add">
          <ac:chgData name="Jade Raynor" userId="7d7597aa-3574-4818-9f5e-e6442faad96c" providerId="ADAL" clId="{CB23D1B7-C4DC-44E9-9FEC-2A2D9581493C}" dt="2020-01-15T16:08:05.910" v="1626"/>
          <ac:graphicFrameMkLst>
            <pc:docMk/>
            <pc:sldMk cId="425980541" sldId="386"/>
            <ac:graphicFrameMk id="140" creationId="{9FFC1AAA-4D06-47DE-B4E6-43569002414F}"/>
          </ac:graphicFrameMkLst>
        </pc:graphicFrameChg>
        <pc:graphicFrameChg chg="add">
          <ac:chgData name="Jade Raynor" userId="7d7597aa-3574-4818-9f5e-e6442faad96c" providerId="ADAL" clId="{CB23D1B7-C4DC-44E9-9FEC-2A2D9581493C}" dt="2020-01-15T16:08:23.611" v="1646"/>
          <ac:graphicFrameMkLst>
            <pc:docMk/>
            <pc:sldMk cId="425980541" sldId="386"/>
            <ac:graphicFrameMk id="150" creationId="{1D8AF251-7C44-44DF-BA0F-A2B6D9F99C0A}"/>
          </ac:graphicFrameMkLst>
        </pc:graphicFrameChg>
        <pc:graphicFrameChg chg="modGraphic">
          <ac:chgData name="Jade Raynor" userId="7d7597aa-3574-4818-9f5e-e6442faad96c" providerId="ADAL" clId="{CB23D1B7-C4DC-44E9-9FEC-2A2D9581493C}" dt="2020-01-15T16:25:49.768" v="1729" actId="207"/>
          <ac:graphicFrameMkLst>
            <pc:docMk/>
            <pc:sldMk cId="425980541" sldId="386"/>
            <ac:graphicFrameMk id="151" creationId="{8EC716ED-96EF-49DB-B570-0CB8CF9380D3}"/>
          </ac:graphicFrameMkLst>
        </pc:graphicFrameChg>
        <pc:graphicFrameChg chg="modGraphic">
          <ac:chgData name="Jade Raynor" userId="7d7597aa-3574-4818-9f5e-e6442faad96c" providerId="ADAL" clId="{CB23D1B7-C4DC-44E9-9FEC-2A2D9581493C}" dt="2020-01-15T16:23:16.627" v="1691" actId="207"/>
          <ac:graphicFrameMkLst>
            <pc:docMk/>
            <pc:sldMk cId="425980541" sldId="386"/>
            <ac:graphicFrameMk id="152" creationId="{92F4CE05-C1FE-4D5E-AF7D-27BF5F3575DA}"/>
          </ac:graphicFrameMkLst>
        </pc:graphicFrameChg>
        <pc:graphicFrameChg chg="add del">
          <ac:chgData name="Jade Raynor" userId="7d7597aa-3574-4818-9f5e-e6442faad96c" providerId="ADAL" clId="{CB23D1B7-C4DC-44E9-9FEC-2A2D9581493C}" dt="2020-01-15T16:07:50.706" v="1607" actId="21"/>
          <ac:graphicFrameMkLst>
            <pc:docMk/>
            <pc:sldMk cId="425980541" sldId="386"/>
            <ac:graphicFrameMk id="163" creationId="{36AFFBB9-72C2-43BE-A0FE-C227BFE2DDBB}"/>
          </ac:graphicFrameMkLst>
        </pc:graphicFrameChg>
        <pc:graphicFrameChg chg="add del">
          <ac:chgData name="Jade Raynor" userId="7d7597aa-3574-4818-9f5e-e6442faad96c" providerId="ADAL" clId="{CB23D1B7-C4DC-44E9-9FEC-2A2D9581493C}" dt="2020-01-15T16:07:50.706" v="1607" actId="21"/>
          <ac:graphicFrameMkLst>
            <pc:docMk/>
            <pc:sldMk cId="425980541" sldId="386"/>
            <ac:graphicFrameMk id="164" creationId="{53E6B955-6FAE-441D-9A71-3A948FE7D613}"/>
          </ac:graphicFrameMkLst>
        </pc:graphicFrameChg>
        <pc:picChg chg="add del">
          <ac:chgData name="Jade Raynor" userId="7d7597aa-3574-4818-9f5e-e6442faad96c" providerId="ADAL" clId="{CB23D1B7-C4DC-44E9-9FEC-2A2D9581493C}" dt="2020-01-15T19:00:24.792" v="1815" actId="21"/>
          <ac:picMkLst>
            <pc:docMk/>
            <pc:sldMk cId="425980541" sldId="386"/>
            <ac:picMk id="155" creationId="{FA54A081-2E4B-47E5-BD7C-6792057A711A}"/>
          </ac:picMkLst>
        </pc:picChg>
        <pc:picChg chg="add del">
          <ac:chgData name="Jade Raynor" userId="7d7597aa-3574-4818-9f5e-e6442faad96c" providerId="ADAL" clId="{CB23D1B7-C4DC-44E9-9FEC-2A2D9581493C}" dt="2020-01-15T19:00:41.069" v="1838" actId="21"/>
          <ac:picMkLst>
            <pc:docMk/>
            <pc:sldMk cId="425980541" sldId="386"/>
            <ac:picMk id="156" creationId="{F55C382C-4B77-477A-809C-9E686F0EA174}"/>
          </ac:picMkLst>
        </pc:picChg>
        <pc:picChg chg="add del mod">
          <ac:chgData name="Jade Raynor" userId="7d7597aa-3574-4818-9f5e-e6442faad96c" providerId="ADAL" clId="{CB23D1B7-C4DC-44E9-9FEC-2A2D9581493C}" dt="2020-01-15T19:00:52.776" v="1853" actId="21"/>
          <ac:picMkLst>
            <pc:docMk/>
            <pc:sldMk cId="425980541" sldId="386"/>
            <ac:picMk id="157" creationId="{60B2C95A-1925-431E-9488-E8F77CD7DADF}"/>
          </ac:picMkLst>
        </pc:picChg>
        <pc:picChg chg="add del">
          <ac:chgData name="Jade Raynor" userId="7d7597aa-3574-4818-9f5e-e6442faad96c" providerId="ADAL" clId="{CB23D1B7-C4DC-44E9-9FEC-2A2D9581493C}" dt="2020-01-15T19:00:33.394" v="1830" actId="21"/>
          <ac:picMkLst>
            <pc:docMk/>
            <pc:sldMk cId="425980541" sldId="386"/>
            <ac:picMk id="158" creationId="{F35D87D4-A224-49D8-931C-EAED59EE51AA}"/>
          </ac:picMkLst>
        </pc:picChg>
        <pc:picChg chg="add del">
          <ac:chgData name="Jade Raynor" userId="7d7597aa-3574-4818-9f5e-e6442faad96c" providerId="ADAL" clId="{CB23D1B7-C4DC-44E9-9FEC-2A2D9581493C}" dt="2020-01-15T19:01:11.901" v="1874" actId="21"/>
          <ac:picMkLst>
            <pc:docMk/>
            <pc:sldMk cId="425980541" sldId="386"/>
            <ac:picMk id="159" creationId="{301D3D6D-D335-4E96-8C50-E339946DD0EA}"/>
          </ac:picMkLst>
        </pc:picChg>
        <pc:picChg chg="add del">
          <ac:chgData name="Jade Raynor" userId="7d7597aa-3574-4818-9f5e-e6442faad96c" providerId="ADAL" clId="{CB23D1B7-C4DC-44E9-9FEC-2A2D9581493C}" dt="2020-01-15T19:01:02.461" v="1864" actId="21"/>
          <ac:picMkLst>
            <pc:docMk/>
            <pc:sldMk cId="425980541" sldId="386"/>
            <ac:picMk id="160" creationId="{F354586E-70E2-4DA3-A1D7-431031C1091D}"/>
          </ac:picMkLst>
        </pc:picChg>
        <pc:picChg chg="add del">
          <ac:chgData name="Jade Raynor" userId="7d7597aa-3574-4818-9f5e-e6442faad96c" providerId="ADAL" clId="{CB23D1B7-C4DC-44E9-9FEC-2A2D9581493C}" dt="2020-01-15T19:01:19.567" v="1890" actId="21"/>
          <ac:picMkLst>
            <pc:docMk/>
            <pc:sldMk cId="425980541" sldId="386"/>
            <ac:picMk id="161" creationId="{302E0153-C657-4D06-AF35-C846EB1D4D8F}"/>
          </ac:picMkLst>
        </pc:picChg>
        <pc:picChg chg="add del">
          <ac:chgData name="Jade Raynor" userId="7d7597aa-3574-4818-9f5e-e6442faad96c" providerId="ADAL" clId="{CB23D1B7-C4DC-44E9-9FEC-2A2D9581493C}" dt="2020-01-15T19:02:15.946" v="1914" actId="21"/>
          <ac:picMkLst>
            <pc:docMk/>
            <pc:sldMk cId="425980541" sldId="386"/>
            <ac:picMk id="162" creationId="{3D4F6934-4A2D-4BB6-85B0-636D4A449FF9}"/>
          </ac:picMkLst>
        </pc:picChg>
        <pc:picChg chg="add del">
          <ac:chgData name="Jade Raynor" userId="7d7597aa-3574-4818-9f5e-e6442faad96c" providerId="ADAL" clId="{CB23D1B7-C4DC-44E9-9FEC-2A2D9581493C}" dt="2020-01-15T19:01:53.573" v="1903" actId="21"/>
          <ac:picMkLst>
            <pc:docMk/>
            <pc:sldMk cId="425980541" sldId="386"/>
            <ac:picMk id="165" creationId="{CE786BA1-227E-488F-9F4B-81EBE3468ADB}"/>
          </ac:picMkLst>
        </pc:picChg>
        <pc:picChg chg="add del">
          <ac:chgData name="Jade Raynor" userId="7d7597aa-3574-4818-9f5e-e6442faad96c" providerId="ADAL" clId="{CB23D1B7-C4DC-44E9-9FEC-2A2D9581493C}" dt="2020-01-15T19:02:55.549" v="1931" actId="21"/>
          <ac:picMkLst>
            <pc:docMk/>
            <pc:sldMk cId="425980541" sldId="386"/>
            <ac:picMk id="168" creationId="{CFE403AB-DB3F-46CE-85CB-A294C85FE461}"/>
          </ac:picMkLst>
        </pc:picChg>
        <pc:picChg chg="add">
          <ac:chgData name="Jade Raynor" userId="7d7597aa-3574-4818-9f5e-e6442faad96c" providerId="ADAL" clId="{CB23D1B7-C4DC-44E9-9FEC-2A2D9581493C}" dt="2020-01-15T19:00:59.754" v="1863"/>
          <ac:picMkLst>
            <pc:docMk/>
            <pc:sldMk cId="425980541" sldId="386"/>
            <ac:picMk id="169" creationId="{F128FA4B-14FE-40FD-9ECA-361C20F37046}"/>
          </ac:picMkLst>
        </pc:picChg>
        <pc:picChg chg="add del">
          <ac:chgData name="Jade Raynor" userId="7d7597aa-3574-4818-9f5e-e6442faad96c" providerId="ADAL" clId="{CB23D1B7-C4DC-44E9-9FEC-2A2D9581493C}" dt="2020-01-15T19:03:24.920" v="1936" actId="21"/>
          <ac:picMkLst>
            <pc:docMk/>
            <pc:sldMk cId="425980541" sldId="386"/>
            <ac:picMk id="170" creationId="{B09CB06D-1529-40B5-A472-AEE3F4581D5F}"/>
          </ac:picMkLst>
        </pc:picChg>
        <pc:picChg chg="add">
          <ac:chgData name="Jade Raynor" userId="7d7597aa-3574-4818-9f5e-e6442faad96c" providerId="ADAL" clId="{CB23D1B7-C4DC-44E9-9FEC-2A2D9581493C}" dt="2020-01-15T19:01:18.168" v="1889"/>
          <ac:picMkLst>
            <pc:docMk/>
            <pc:sldMk cId="425980541" sldId="386"/>
            <ac:picMk id="171" creationId="{66264E14-A70D-44DE-863A-A35B59F73282}"/>
          </ac:picMkLst>
        </pc:picChg>
        <pc:picChg chg="add">
          <ac:chgData name="Jade Raynor" userId="7d7597aa-3574-4818-9f5e-e6442faad96c" providerId="ADAL" clId="{CB23D1B7-C4DC-44E9-9FEC-2A2D9581493C}" dt="2020-01-15T19:01:25.104" v="1898"/>
          <ac:picMkLst>
            <pc:docMk/>
            <pc:sldMk cId="425980541" sldId="386"/>
            <ac:picMk id="173" creationId="{5357C99F-DE3D-43DD-B820-709F79A5DD51}"/>
          </ac:picMkLst>
        </pc:picChg>
        <pc:picChg chg="add">
          <ac:chgData name="Jade Raynor" userId="7d7597aa-3574-4818-9f5e-e6442faad96c" providerId="ADAL" clId="{CB23D1B7-C4DC-44E9-9FEC-2A2D9581493C}" dt="2020-01-15T19:02:01.344" v="1911"/>
          <ac:picMkLst>
            <pc:docMk/>
            <pc:sldMk cId="425980541" sldId="386"/>
            <ac:picMk id="174" creationId="{804629F3-5E0F-4284-87D3-94BEF56A9B9B}"/>
          </ac:picMkLst>
        </pc:picChg>
        <pc:picChg chg="add mod">
          <ac:chgData name="Jade Raynor" userId="7d7597aa-3574-4818-9f5e-e6442faad96c" providerId="ADAL" clId="{CB23D1B7-C4DC-44E9-9FEC-2A2D9581493C}" dt="2020-01-15T19:02:46.207" v="1930" actId="1035"/>
          <ac:picMkLst>
            <pc:docMk/>
            <pc:sldMk cId="425980541" sldId="386"/>
            <ac:picMk id="175" creationId="{7C04FF94-1072-427C-B964-BFE9E0D88506}"/>
          </ac:picMkLst>
        </pc:picChg>
        <pc:picChg chg="add">
          <ac:chgData name="Jade Raynor" userId="7d7597aa-3574-4818-9f5e-e6442faad96c" providerId="ADAL" clId="{CB23D1B7-C4DC-44E9-9FEC-2A2D9581493C}" dt="2020-01-15T19:03:00.367" v="1935"/>
          <ac:picMkLst>
            <pc:docMk/>
            <pc:sldMk cId="425980541" sldId="386"/>
            <ac:picMk id="176" creationId="{1738B8EF-D06C-4F64-952A-4ED1D38EC20E}"/>
          </ac:picMkLst>
        </pc:picChg>
        <pc:picChg chg="add">
          <ac:chgData name="Jade Raynor" userId="7d7597aa-3574-4818-9f5e-e6442faad96c" providerId="ADAL" clId="{CB23D1B7-C4DC-44E9-9FEC-2A2D9581493C}" dt="2020-01-15T19:03:53.987" v="1987"/>
          <ac:picMkLst>
            <pc:docMk/>
            <pc:sldMk cId="425980541" sldId="386"/>
            <ac:picMk id="180" creationId="{FAD72DBF-2A07-4FC4-8AC4-C397AD76D656}"/>
          </ac:picMkLst>
        </pc:picChg>
        <pc:picChg chg="del mod">
          <ac:chgData name="Jade Raynor" userId="7d7597aa-3574-4818-9f5e-e6442faad96c" providerId="ADAL" clId="{CB23D1B7-C4DC-44E9-9FEC-2A2D9581493C}" dt="2020-01-15T19:00:08.534" v="1808" actId="21"/>
          <ac:picMkLst>
            <pc:docMk/>
            <pc:sldMk cId="425980541" sldId="386"/>
            <ac:picMk id="283" creationId="{A3B2885B-E4DD-48E7-B5FC-38C5CE4DF377}"/>
          </ac:picMkLst>
        </pc:picChg>
        <pc:picChg chg="del mod">
          <ac:chgData name="Jade Raynor" userId="7d7597aa-3574-4818-9f5e-e6442faad96c" providerId="ADAL" clId="{CB23D1B7-C4DC-44E9-9FEC-2A2D9581493C}" dt="2020-01-15T19:00:08.534" v="1808" actId="21"/>
          <ac:picMkLst>
            <pc:docMk/>
            <pc:sldMk cId="425980541" sldId="386"/>
            <ac:picMk id="284" creationId="{757457A5-178E-4044-926C-FE9F0238A8E4}"/>
          </ac:picMkLst>
        </pc:picChg>
        <pc:picChg chg="del mod">
          <ac:chgData name="Jade Raynor" userId="7d7597aa-3574-4818-9f5e-e6442faad96c" providerId="ADAL" clId="{CB23D1B7-C4DC-44E9-9FEC-2A2D9581493C}" dt="2020-01-15T19:00:08.534" v="1808" actId="21"/>
          <ac:picMkLst>
            <pc:docMk/>
            <pc:sldMk cId="425980541" sldId="386"/>
            <ac:picMk id="285" creationId="{2784A3D3-375D-4135-A8DA-CB3E97EF3D25}"/>
          </ac:picMkLst>
        </pc:picChg>
        <pc:picChg chg="del mod">
          <ac:chgData name="Jade Raynor" userId="7d7597aa-3574-4818-9f5e-e6442faad96c" providerId="ADAL" clId="{CB23D1B7-C4DC-44E9-9FEC-2A2D9581493C}" dt="2020-01-15T19:00:08.534" v="1808" actId="21"/>
          <ac:picMkLst>
            <pc:docMk/>
            <pc:sldMk cId="425980541" sldId="386"/>
            <ac:picMk id="286" creationId="{FD280EC2-D6D1-4C12-9BE8-54BB02054819}"/>
          </ac:picMkLst>
        </pc:picChg>
        <pc:picChg chg="del mod">
          <ac:chgData name="Jade Raynor" userId="7d7597aa-3574-4818-9f5e-e6442faad96c" providerId="ADAL" clId="{CB23D1B7-C4DC-44E9-9FEC-2A2D9581493C}" dt="2020-01-15T19:00:08.534" v="1808" actId="21"/>
          <ac:picMkLst>
            <pc:docMk/>
            <pc:sldMk cId="425980541" sldId="386"/>
            <ac:picMk id="287" creationId="{0B474A90-9BD6-4E0A-82CC-E42962ED5B76}"/>
          </ac:picMkLst>
        </pc:picChg>
        <pc:picChg chg="del mod">
          <ac:chgData name="Jade Raynor" userId="7d7597aa-3574-4818-9f5e-e6442faad96c" providerId="ADAL" clId="{CB23D1B7-C4DC-44E9-9FEC-2A2D9581493C}" dt="2020-01-15T19:00:08.534" v="1808" actId="21"/>
          <ac:picMkLst>
            <pc:docMk/>
            <pc:sldMk cId="425980541" sldId="386"/>
            <ac:picMk id="288" creationId="{1E67C339-F700-4C6D-8CF7-15D6CEE404A5}"/>
          </ac:picMkLst>
        </pc:picChg>
        <pc:picChg chg="del mod">
          <ac:chgData name="Jade Raynor" userId="7d7597aa-3574-4818-9f5e-e6442faad96c" providerId="ADAL" clId="{CB23D1B7-C4DC-44E9-9FEC-2A2D9581493C}" dt="2020-01-15T19:00:08.534" v="1808" actId="21"/>
          <ac:picMkLst>
            <pc:docMk/>
            <pc:sldMk cId="425980541" sldId="386"/>
            <ac:picMk id="289" creationId="{77878095-99E5-472A-AC66-5886F099ADB6}"/>
          </ac:picMkLst>
        </pc:picChg>
        <pc:picChg chg="del mod">
          <ac:chgData name="Jade Raynor" userId="7d7597aa-3574-4818-9f5e-e6442faad96c" providerId="ADAL" clId="{CB23D1B7-C4DC-44E9-9FEC-2A2D9581493C}" dt="2020-01-15T16:23:09.543" v="1686" actId="478"/>
          <ac:picMkLst>
            <pc:docMk/>
            <pc:sldMk cId="425980541" sldId="386"/>
            <ac:picMk id="290" creationId="{94F97666-F13D-450B-9C01-63D1C9943CF7}"/>
          </ac:picMkLst>
        </pc:picChg>
      </pc:sldChg>
      <pc:sldChg chg="addSp delSp modSp add del">
        <pc:chgData name="Jade Raynor" userId="7d7597aa-3574-4818-9f5e-e6442faad96c" providerId="ADAL" clId="{CB23D1B7-C4DC-44E9-9FEC-2A2D9581493C}" dt="2020-01-15T19:07:33.037" v="2010" actId="164"/>
        <pc:sldMkLst>
          <pc:docMk/>
          <pc:sldMk cId="2750812756" sldId="387"/>
        </pc:sldMkLst>
        <pc:spChg chg="add del">
          <ac:chgData name="Jade Raynor" userId="7d7597aa-3574-4818-9f5e-e6442faad96c" providerId="ADAL" clId="{CB23D1B7-C4DC-44E9-9FEC-2A2D9581493C}" dt="2020-01-15T15:12:03.804" v="738"/>
          <ac:spMkLst>
            <pc:docMk/>
            <pc:sldMk cId="2750812756" sldId="387"/>
            <ac:spMk id="108" creationId="{46DD06CC-F518-447B-8FA0-C0137EBBC375}"/>
          </ac:spMkLst>
        </pc:spChg>
        <pc:spChg chg="add del">
          <ac:chgData name="Jade Raynor" userId="7d7597aa-3574-4818-9f5e-e6442faad96c" providerId="ADAL" clId="{CB23D1B7-C4DC-44E9-9FEC-2A2D9581493C}" dt="2020-01-15T15:12:03.804" v="738"/>
          <ac:spMkLst>
            <pc:docMk/>
            <pc:sldMk cId="2750812756" sldId="387"/>
            <ac:spMk id="109" creationId="{D5F0FE8D-C55A-4C33-8C26-10FA2FE726A8}"/>
          </ac:spMkLst>
        </pc:spChg>
        <pc:spChg chg="add del">
          <ac:chgData name="Jade Raynor" userId="7d7597aa-3574-4818-9f5e-e6442faad96c" providerId="ADAL" clId="{CB23D1B7-C4DC-44E9-9FEC-2A2D9581493C}" dt="2020-01-15T15:12:03.804" v="738"/>
          <ac:spMkLst>
            <pc:docMk/>
            <pc:sldMk cId="2750812756" sldId="387"/>
            <ac:spMk id="110" creationId="{7033289C-3887-4500-85C9-F80789F0847D}"/>
          </ac:spMkLst>
        </pc:spChg>
        <pc:spChg chg="del mod">
          <ac:chgData name="Jade Raynor" userId="7d7597aa-3574-4818-9f5e-e6442faad96c" providerId="ADAL" clId="{CB23D1B7-C4DC-44E9-9FEC-2A2D9581493C}" dt="2020-01-15T16:09:22.507" v="1653" actId="478"/>
          <ac:spMkLst>
            <pc:docMk/>
            <pc:sldMk cId="2750812756" sldId="387"/>
            <ac:spMk id="113" creationId="{E30D6FAD-B338-48EC-B52F-0B44F2935330}"/>
          </ac:spMkLst>
        </pc:spChg>
        <pc:spChg chg="add del">
          <ac:chgData name="Jade Raynor" userId="7d7597aa-3574-4818-9f5e-e6442faad96c" providerId="ADAL" clId="{CB23D1B7-C4DC-44E9-9FEC-2A2D9581493C}" dt="2020-01-15T15:12:03.804" v="738"/>
          <ac:spMkLst>
            <pc:docMk/>
            <pc:sldMk cId="2750812756" sldId="387"/>
            <ac:spMk id="114" creationId="{AAF93ED9-966F-44B0-B36E-09F9C07F5C44}"/>
          </ac:spMkLst>
        </pc:spChg>
        <pc:spChg chg="add del mod">
          <ac:chgData name="Jade Raynor" userId="7d7597aa-3574-4818-9f5e-e6442faad96c" providerId="ADAL" clId="{CB23D1B7-C4DC-44E9-9FEC-2A2D9581493C}" dt="2020-01-15T15:21:57.527" v="1013" actId="478"/>
          <ac:spMkLst>
            <pc:docMk/>
            <pc:sldMk cId="2750812756" sldId="387"/>
            <ac:spMk id="115" creationId="{ECBC3B55-227D-4B65-9D40-41EACBD06334}"/>
          </ac:spMkLst>
        </pc:spChg>
        <pc:spChg chg="add del mod">
          <ac:chgData name="Jade Raynor" userId="7d7597aa-3574-4818-9f5e-e6442faad96c" providerId="ADAL" clId="{CB23D1B7-C4DC-44E9-9FEC-2A2D9581493C}" dt="2020-01-15T15:21:57.527" v="1013" actId="478"/>
          <ac:spMkLst>
            <pc:docMk/>
            <pc:sldMk cId="2750812756" sldId="387"/>
            <ac:spMk id="116" creationId="{0CFA7698-26A4-4B9E-B36E-6809F16F29D8}"/>
          </ac:spMkLst>
        </pc:spChg>
        <pc:spChg chg="add del mod">
          <ac:chgData name="Jade Raynor" userId="7d7597aa-3574-4818-9f5e-e6442faad96c" providerId="ADAL" clId="{CB23D1B7-C4DC-44E9-9FEC-2A2D9581493C}" dt="2020-01-15T15:21:57.527" v="1013" actId="478"/>
          <ac:spMkLst>
            <pc:docMk/>
            <pc:sldMk cId="2750812756" sldId="387"/>
            <ac:spMk id="117" creationId="{A524D186-D45D-4D13-B729-9D93EE475F4A}"/>
          </ac:spMkLst>
        </pc:spChg>
        <pc:spChg chg="add del mod">
          <ac:chgData name="Jade Raynor" userId="7d7597aa-3574-4818-9f5e-e6442faad96c" providerId="ADAL" clId="{CB23D1B7-C4DC-44E9-9FEC-2A2D9581493C}" dt="2020-01-15T15:21:57.527" v="1013" actId="478"/>
          <ac:spMkLst>
            <pc:docMk/>
            <pc:sldMk cId="2750812756" sldId="387"/>
            <ac:spMk id="118" creationId="{D783BE5A-CF6E-4B5E-BEB8-53B27A92CAB0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122" creationId="{4542B06E-6C1E-428D-9327-6C3EBAD53B02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123" creationId="{500A692E-6682-4C4F-BA28-47D49CA890C0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124" creationId="{F30BE0D4-C600-4C42-87DD-B94B85A71205}"/>
          </ac:spMkLst>
        </pc:spChg>
        <pc:spChg chg="add del mod">
          <ac:chgData name="Jade Raynor" userId="7d7597aa-3574-4818-9f5e-e6442faad96c" providerId="ADAL" clId="{CB23D1B7-C4DC-44E9-9FEC-2A2D9581493C}" dt="2020-01-15T16:07:46.528" v="1605"/>
          <ac:spMkLst>
            <pc:docMk/>
            <pc:sldMk cId="2750812756" sldId="387"/>
            <ac:spMk id="125" creationId="{5FE44522-17D6-4EA9-BE2E-700F62C463B3}"/>
          </ac:spMkLst>
        </pc:spChg>
        <pc:spChg chg="add del mod">
          <ac:chgData name="Jade Raynor" userId="7d7597aa-3574-4818-9f5e-e6442faad96c" providerId="ADAL" clId="{CB23D1B7-C4DC-44E9-9FEC-2A2D9581493C}" dt="2020-01-15T16:08:04.372" v="1625" actId="21"/>
          <ac:spMkLst>
            <pc:docMk/>
            <pc:sldMk cId="2750812756" sldId="387"/>
            <ac:spMk id="128" creationId="{D3F472EA-4CBE-4FD7-8EBE-B20203F00EDD}"/>
          </ac:spMkLst>
        </pc:spChg>
        <pc:spChg chg="add del mod">
          <ac:chgData name="Jade Raynor" userId="7d7597aa-3574-4818-9f5e-e6442faad96c" providerId="ADAL" clId="{CB23D1B7-C4DC-44E9-9FEC-2A2D9581493C}" dt="2020-01-15T16:08:22.254" v="1645" actId="21"/>
          <ac:spMkLst>
            <pc:docMk/>
            <pc:sldMk cId="2750812756" sldId="387"/>
            <ac:spMk id="130" creationId="{E2E3C270-EB18-4051-ABB5-DA99ACA3D170}"/>
          </ac:spMkLst>
        </pc:spChg>
        <pc:spChg chg="add del mod">
          <ac:chgData name="Jade Raynor" userId="7d7597aa-3574-4818-9f5e-e6442faad96c" providerId="ADAL" clId="{CB23D1B7-C4DC-44E9-9FEC-2A2D9581493C}" dt="2020-01-15T16:09:07.198" v="1651" actId="21"/>
          <ac:spMkLst>
            <pc:docMk/>
            <pc:sldMk cId="2750812756" sldId="387"/>
            <ac:spMk id="131" creationId="{4114FA89-5AC2-40CB-9A08-16D1F92D8243}"/>
          </ac:spMkLst>
        </pc:spChg>
        <pc:spChg chg="add">
          <ac:chgData name="Jade Raynor" userId="7d7597aa-3574-4818-9f5e-e6442faad96c" providerId="ADAL" clId="{CB23D1B7-C4DC-44E9-9FEC-2A2D9581493C}" dt="2020-01-15T16:09:22.850" v="1654"/>
          <ac:spMkLst>
            <pc:docMk/>
            <pc:sldMk cId="2750812756" sldId="387"/>
            <ac:spMk id="132" creationId="{98A091F5-3301-4322-A8B2-856BFD6B72F1}"/>
          </ac:spMkLst>
        </pc:spChg>
        <pc:spChg chg="add mod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156" creationId="{D3C44211-816B-4022-B140-AC289FFCB6E5}"/>
          </ac:spMkLst>
        </pc:spChg>
        <pc:spChg chg="add mod">
          <ac:chgData name="Jade Raynor" userId="7d7597aa-3574-4818-9f5e-e6442faad96c" providerId="ADAL" clId="{CB23D1B7-C4DC-44E9-9FEC-2A2D9581493C}" dt="2020-01-15T19:07:30.122" v="2009" actId="164"/>
          <ac:spMkLst>
            <pc:docMk/>
            <pc:sldMk cId="2750812756" sldId="387"/>
            <ac:spMk id="157" creationId="{0BA378F4-54DF-4F85-8EF1-EAF2B66288F8}"/>
          </ac:spMkLst>
        </pc:spChg>
        <pc:spChg chg="mod topLvl">
          <ac:chgData name="Jade Raynor" userId="7d7597aa-3574-4818-9f5e-e6442faad96c" providerId="ADAL" clId="{CB23D1B7-C4DC-44E9-9FEC-2A2D9581493C}" dt="2020-01-15T19:07:30.122" v="2009" actId="164"/>
          <ac:spMkLst>
            <pc:docMk/>
            <pc:sldMk cId="2750812756" sldId="387"/>
            <ac:spMk id="167" creationId="{3A312F6B-71C6-4A45-A444-DABCA306E5EF}"/>
          </ac:spMkLst>
        </pc:spChg>
        <pc:spChg chg="mod topLvl">
          <ac:chgData name="Jade Raynor" userId="7d7597aa-3574-4818-9f5e-e6442faad96c" providerId="ADAL" clId="{CB23D1B7-C4DC-44E9-9FEC-2A2D9581493C}" dt="2020-01-15T19:07:30.122" v="2009" actId="164"/>
          <ac:spMkLst>
            <pc:docMk/>
            <pc:sldMk cId="2750812756" sldId="387"/>
            <ac:spMk id="195" creationId="{5AF844CB-C4CB-4695-8F94-5DE1C3E2AE35}"/>
          </ac:spMkLst>
        </pc:spChg>
        <pc:spChg chg="mod topLvl">
          <ac:chgData name="Jade Raynor" userId="7d7597aa-3574-4818-9f5e-e6442faad96c" providerId="ADAL" clId="{CB23D1B7-C4DC-44E9-9FEC-2A2D9581493C}" dt="2020-01-15T19:07:30.122" v="2009" actId="164"/>
          <ac:spMkLst>
            <pc:docMk/>
            <pc:sldMk cId="2750812756" sldId="387"/>
            <ac:spMk id="219" creationId="{671F5BE7-730C-4ECF-A5CA-38C3FDF8BC1F}"/>
          </ac:spMkLst>
        </pc:spChg>
        <pc:spChg chg="del mod topLvl">
          <ac:chgData name="Jade Raynor" userId="7d7597aa-3574-4818-9f5e-e6442faad96c" providerId="ADAL" clId="{CB23D1B7-C4DC-44E9-9FEC-2A2D9581493C}" dt="2020-01-15T19:07:21.979" v="2008" actId="478"/>
          <ac:spMkLst>
            <pc:docMk/>
            <pc:sldMk cId="2750812756" sldId="387"/>
            <ac:spMk id="221" creationId="{4E8FB2A0-ABC8-4081-9048-33FAC065089E}"/>
          </ac:spMkLst>
        </pc:spChg>
        <pc:spChg chg="mod topLvl">
          <ac:chgData name="Jade Raynor" userId="7d7597aa-3574-4818-9f5e-e6442faad96c" providerId="ADAL" clId="{CB23D1B7-C4DC-44E9-9FEC-2A2D9581493C}" dt="2020-01-15T19:07:30.122" v="2009" actId="164"/>
          <ac:spMkLst>
            <pc:docMk/>
            <pc:sldMk cId="2750812756" sldId="387"/>
            <ac:spMk id="222" creationId="{E514B86E-AE3F-45BE-B1A1-B2881993FE05}"/>
          </ac:spMkLst>
        </pc:spChg>
        <pc:spChg chg="mod topLvl">
          <ac:chgData name="Jade Raynor" userId="7d7597aa-3574-4818-9f5e-e6442faad96c" providerId="ADAL" clId="{CB23D1B7-C4DC-44E9-9FEC-2A2D9581493C}" dt="2020-01-15T19:07:30.122" v="2009" actId="164"/>
          <ac:spMkLst>
            <pc:docMk/>
            <pc:sldMk cId="2750812756" sldId="387"/>
            <ac:spMk id="224" creationId="{07B5BC0E-DEB0-4A21-B06A-8561A7414547}"/>
          </ac:spMkLst>
        </pc:spChg>
        <pc:spChg chg="mod topLvl">
          <ac:chgData name="Jade Raynor" userId="7d7597aa-3574-4818-9f5e-e6442faad96c" providerId="ADAL" clId="{CB23D1B7-C4DC-44E9-9FEC-2A2D9581493C}" dt="2020-01-15T19:07:30.122" v="2009" actId="164"/>
          <ac:spMkLst>
            <pc:docMk/>
            <pc:sldMk cId="2750812756" sldId="387"/>
            <ac:spMk id="225" creationId="{8D183172-7C87-4DFA-A763-A8A5A12360F7}"/>
          </ac:spMkLst>
        </pc:spChg>
        <pc:spChg chg="mod topLvl">
          <ac:chgData name="Jade Raynor" userId="7d7597aa-3574-4818-9f5e-e6442faad96c" providerId="ADAL" clId="{CB23D1B7-C4DC-44E9-9FEC-2A2D9581493C}" dt="2020-01-15T19:07:30.122" v="2009" actId="164"/>
          <ac:spMkLst>
            <pc:docMk/>
            <pc:sldMk cId="2750812756" sldId="387"/>
            <ac:spMk id="227" creationId="{034B6B9F-F8AC-46AC-B137-14B8129CC8C6}"/>
          </ac:spMkLst>
        </pc:spChg>
        <pc:spChg chg="mod topLvl">
          <ac:chgData name="Jade Raynor" userId="7d7597aa-3574-4818-9f5e-e6442faad96c" providerId="ADAL" clId="{CB23D1B7-C4DC-44E9-9FEC-2A2D9581493C}" dt="2020-01-15T19:07:30.122" v="2009" actId="164"/>
          <ac:spMkLst>
            <pc:docMk/>
            <pc:sldMk cId="2750812756" sldId="387"/>
            <ac:spMk id="228" creationId="{920CCC8E-324C-4BEB-BDAA-D63BE1E3E3C9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245" creationId="{2B54F401-6BE1-40A3-906A-79BFB616EF95}"/>
          </ac:spMkLst>
        </pc:spChg>
        <pc:spChg chg="del mod topLvl">
          <ac:chgData name="Jade Raynor" userId="7d7597aa-3574-4818-9f5e-e6442faad96c" providerId="ADAL" clId="{CB23D1B7-C4DC-44E9-9FEC-2A2D9581493C}" dt="2020-01-15T19:06:38.215" v="1998" actId="478"/>
          <ac:spMkLst>
            <pc:docMk/>
            <pc:sldMk cId="2750812756" sldId="387"/>
            <ac:spMk id="246" creationId="{44661930-37CB-4023-AE45-34B4D329934E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253" creationId="{258D4DB6-E069-4DEB-9404-95F40E907017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254" creationId="{615A4415-84FE-44E5-8B3A-A1F117AF9C10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255" creationId="{BB6C0C9D-2446-4AC8-871F-5B7E4EEF8791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256" creationId="{70FD6BFE-C40F-43BE-90E6-68D47885D4C2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257" creationId="{B98379A0-8FB6-46B3-B78F-88AFBD8A3DAF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258" creationId="{9A076B00-377F-4887-AC84-14BBCD69087B}"/>
          </ac:spMkLst>
        </pc:spChg>
        <pc:spChg chg="mod topLvl">
          <ac:chgData name="Jade Raynor" userId="7d7597aa-3574-4818-9f5e-e6442faad96c" providerId="ADAL" clId="{CB23D1B7-C4DC-44E9-9FEC-2A2D9581493C}" dt="2020-01-15T19:07:33.037" v="2010" actId="164"/>
          <ac:spMkLst>
            <pc:docMk/>
            <pc:sldMk cId="2750812756" sldId="387"/>
            <ac:spMk id="269" creationId="{D4B9AC8E-0533-473B-90A7-25064B615403}"/>
          </ac:spMkLst>
        </pc:spChg>
        <pc:spChg chg="mod">
          <ac:chgData name="Jade Raynor" userId="7d7597aa-3574-4818-9f5e-e6442faad96c" providerId="ADAL" clId="{CB23D1B7-C4DC-44E9-9FEC-2A2D9581493C}" dt="2020-01-15T15:20:39.952" v="897"/>
          <ac:spMkLst>
            <pc:docMk/>
            <pc:sldMk cId="2750812756" sldId="387"/>
            <ac:spMk id="281" creationId="{E179F16D-88F3-4E76-ACEB-E100EC388932}"/>
          </ac:spMkLst>
        </pc:spChg>
        <pc:spChg chg="mod">
          <ac:chgData name="Jade Raynor" userId="7d7597aa-3574-4818-9f5e-e6442faad96c" providerId="ADAL" clId="{CB23D1B7-C4DC-44E9-9FEC-2A2D9581493C}" dt="2020-01-15T15:20:36.105" v="896" actId="21"/>
          <ac:spMkLst>
            <pc:docMk/>
            <pc:sldMk cId="2750812756" sldId="387"/>
            <ac:spMk id="282" creationId="{6846A8D9-9374-4ECC-BF5A-0BC17CB5F39E}"/>
          </ac:spMkLst>
        </pc:spChg>
        <pc:grpChg chg="add mod">
          <ac:chgData name="Jade Raynor" userId="7d7597aa-3574-4818-9f5e-e6442faad96c" providerId="ADAL" clId="{CB23D1B7-C4DC-44E9-9FEC-2A2D9581493C}" dt="2020-01-15T19:07:30.122" v="2009" actId="164"/>
          <ac:grpSpMkLst>
            <pc:docMk/>
            <pc:sldMk cId="2750812756" sldId="387"/>
            <ac:grpSpMk id="2" creationId="{468AB0C4-9C33-415D-917A-A72C632867EE}"/>
          </ac:grpSpMkLst>
        </pc:grpChg>
        <pc:grpChg chg="add mod">
          <ac:chgData name="Jade Raynor" userId="7d7597aa-3574-4818-9f5e-e6442faad96c" providerId="ADAL" clId="{CB23D1B7-C4DC-44E9-9FEC-2A2D9581493C}" dt="2020-01-15T19:07:33.037" v="2010" actId="164"/>
          <ac:grpSpMkLst>
            <pc:docMk/>
            <pc:sldMk cId="2750812756" sldId="387"/>
            <ac:grpSpMk id="3" creationId="{4C0437FD-A864-4025-BEB9-2E129DA301E8}"/>
          </ac:grpSpMkLst>
        </pc:grpChg>
        <pc:grpChg chg="del mod topLvl">
          <ac:chgData name="Jade Raynor" userId="7d7597aa-3574-4818-9f5e-e6442faad96c" providerId="ADAL" clId="{CB23D1B7-C4DC-44E9-9FEC-2A2D9581493C}" dt="2020-01-15T19:06:48.942" v="2001" actId="165"/>
          <ac:grpSpMkLst>
            <pc:docMk/>
            <pc:sldMk cId="2750812756" sldId="387"/>
            <ac:grpSpMk id="6" creationId="{91D3B60C-9002-430D-AF79-906BB18AB38B}"/>
          </ac:grpSpMkLst>
        </pc:grpChg>
        <pc:grpChg chg="del mod topLvl">
          <ac:chgData name="Jade Raynor" userId="7d7597aa-3574-4818-9f5e-e6442faad96c" providerId="ADAL" clId="{CB23D1B7-C4DC-44E9-9FEC-2A2D9581493C}" dt="2020-01-15T19:06:48.942" v="2001" actId="165"/>
          <ac:grpSpMkLst>
            <pc:docMk/>
            <pc:sldMk cId="2750812756" sldId="387"/>
            <ac:grpSpMk id="8" creationId="{2308DA4C-A105-4F75-B93F-EEBF51608AB1}"/>
          </ac:grpSpMkLst>
        </pc:grpChg>
        <pc:grpChg chg="del mod topLvl">
          <ac:chgData name="Jade Raynor" userId="7d7597aa-3574-4818-9f5e-e6442faad96c" providerId="ADAL" clId="{CB23D1B7-C4DC-44E9-9FEC-2A2D9581493C}" dt="2020-01-15T19:06:48.942" v="2001" actId="165"/>
          <ac:grpSpMkLst>
            <pc:docMk/>
            <pc:sldMk cId="2750812756" sldId="387"/>
            <ac:grpSpMk id="9" creationId="{4B724512-2BA5-4D11-BEBD-60B99C33EEAC}"/>
          </ac:grpSpMkLst>
        </pc:grpChg>
        <pc:grpChg chg="del mod topLvl">
          <ac:chgData name="Jade Raynor" userId="7d7597aa-3574-4818-9f5e-e6442faad96c" providerId="ADAL" clId="{CB23D1B7-C4DC-44E9-9FEC-2A2D9581493C}" dt="2020-01-15T19:06:47.842" v="2000" actId="165"/>
          <ac:grpSpMkLst>
            <pc:docMk/>
            <pc:sldMk cId="2750812756" sldId="387"/>
            <ac:grpSpMk id="10" creationId="{039C4164-8239-41F1-AF61-C62169EA64A2}"/>
          </ac:grpSpMkLst>
        </pc:grpChg>
        <pc:grpChg chg="del mod topLvl">
          <ac:chgData name="Jade Raynor" userId="7d7597aa-3574-4818-9f5e-e6442faad96c" providerId="ADAL" clId="{CB23D1B7-C4DC-44E9-9FEC-2A2D9581493C}" dt="2020-01-15T19:05:03.651" v="1996" actId="165"/>
          <ac:grpSpMkLst>
            <pc:docMk/>
            <pc:sldMk cId="2750812756" sldId="387"/>
            <ac:grpSpMk id="11" creationId="{4DC1E6F8-FFA8-47BC-BD37-CE3650661B28}"/>
          </ac:grpSpMkLst>
        </pc:grpChg>
        <pc:grpChg chg="del">
          <ac:chgData name="Jade Raynor" userId="7d7597aa-3574-4818-9f5e-e6442faad96c" providerId="ADAL" clId="{CB23D1B7-C4DC-44E9-9FEC-2A2D9581493C}" dt="2020-01-15T19:04:57.037" v="1995" actId="165"/>
          <ac:grpSpMkLst>
            <pc:docMk/>
            <pc:sldMk cId="2750812756" sldId="387"/>
            <ac:grpSpMk id="12" creationId="{6135BBD5-C1ED-4236-A027-62B381516124}"/>
          </ac:grpSpMkLst>
        </pc:grpChg>
        <pc:grpChg chg="del mod">
          <ac:chgData name="Jade Raynor" userId="7d7597aa-3574-4818-9f5e-e6442faad96c" providerId="ADAL" clId="{CB23D1B7-C4DC-44E9-9FEC-2A2D9581493C}" dt="2020-01-15T19:07:11.614" v="2004" actId="165"/>
          <ac:grpSpMkLst>
            <pc:docMk/>
            <pc:sldMk cId="2750812756" sldId="387"/>
            <ac:grpSpMk id="13" creationId="{7E2D17CB-ADAB-4913-8DFB-A0E55B254A86}"/>
          </ac:grpSpMkLst>
        </pc:grpChg>
        <pc:grpChg chg="del mod topLvl">
          <ac:chgData name="Jade Raynor" userId="7d7597aa-3574-4818-9f5e-e6442faad96c" providerId="ADAL" clId="{CB23D1B7-C4DC-44E9-9FEC-2A2D9581493C}" dt="2020-01-15T19:07:16.775" v="2006" actId="165"/>
          <ac:grpSpMkLst>
            <pc:docMk/>
            <pc:sldMk cId="2750812756" sldId="387"/>
            <ac:grpSpMk id="30" creationId="{86E1720D-F71F-4EA2-A42D-51FEBC64FC05}"/>
          </ac:grpSpMkLst>
        </pc:grpChg>
        <pc:grpChg chg="del mod topLvl">
          <ac:chgData name="Jade Raynor" userId="7d7597aa-3574-4818-9f5e-e6442faad96c" providerId="ADAL" clId="{CB23D1B7-C4DC-44E9-9FEC-2A2D9581493C}" dt="2020-01-15T19:07:19.354" v="2007" actId="165"/>
          <ac:grpSpMkLst>
            <pc:docMk/>
            <pc:sldMk cId="2750812756" sldId="387"/>
            <ac:grpSpMk id="31" creationId="{DEE35C8E-C535-4469-9761-F71BEC1C86AB}"/>
          </ac:grpSpMkLst>
        </pc:grpChg>
        <pc:grpChg chg="mod topLvl">
          <ac:chgData name="Jade Raynor" userId="7d7597aa-3574-4818-9f5e-e6442faad96c" providerId="ADAL" clId="{CB23D1B7-C4DC-44E9-9FEC-2A2D9581493C}" dt="2020-01-15T19:07:30.122" v="2009" actId="164"/>
          <ac:grpSpMkLst>
            <pc:docMk/>
            <pc:sldMk cId="2750812756" sldId="387"/>
            <ac:grpSpMk id="33" creationId="{8EBB4C4A-9C16-4E63-9F87-445E5B99509B}"/>
          </ac:grpSpMkLst>
        </pc:grpChg>
        <pc:grpChg chg="del mod topLvl">
          <ac:chgData name="Jade Raynor" userId="7d7597aa-3574-4818-9f5e-e6442faad96c" providerId="ADAL" clId="{CB23D1B7-C4DC-44E9-9FEC-2A2D9581493C}" dt="2020-01-15T19:07:16.775" v="2006" actId="165"/>
          <ac:grpSpMkLst>
            <pc:docMk/>
            <pc:sldMk cId="2750812756" sldId="387"/>
            <ac:grpSpMk id="38" creationId="{A509159C-F90D-4515-8EAB-3F0075DFCC5F}"/>
          </ac:grpSpMkLst>
        </pc:grpChg>
        <pc:grpChg chg="del mod topLvl">
          <ac:chgData name="Jade Raynor" userId="7d7597aa-3574-4818-9f5e-e6442faad96c" providerId="ADAL" clId="{CB23D1B7-C4DC-44E9-9FEC-2A2D9581493C}" dt="2020-01-15T19:07:15.815" v="2005" actId="165"/>
          <ac:grpSpMkLst>
            <pc:docMk/>
            <pc:sldMk cId="2750812756" sldId="387"/>
            <ac:grpSpMk id="40" creationId="{5420E10E-828B-402C-A19E-1E8879B44485}"/>
          </ac:grpSpMkLst>
        </pc:grpChg>
        <pc:grpChg chg="del mod topLvl">
          <ac:chgData name="Jade Raynor" userId="7d7597aa-3574-4818-9f5e-e6442faad96c" providerId="ADAL" clId="{CB23D1B7-C4DC-44E9-9FEC-2A2D9581493C}" dt="2020-01-15T19:07:15.815" v="2005" actId="165"/>
          <ac:grpSpMkLst>
            <pc:docMk/>
            <pc:sldMk cId="2750812756" sldId="387"/>
            <ac:grpSpMk id="42" creationId="{A5A88428-6E89-4299-9F6B-AE6EF4F00123}"/>
          </ac:grpSpMkLst>
        </pc:grpChg>
        <pc:grpChg chg="del mod topLvl">
          <ac:chgData name="Jade Raynor" userId="7d7597aa-3574-4818-9f5e-e6442faad96c" providerId="ADAL" clId="{CB23D1B7-C4DC-44E9-9FEC-2A2D9581493C}" dt="2020-01-15T19:07:15.815" v="2005" actId="165"/>
          <ac:grpSpMkLst>
            <pc:docMk/>
            <pc:sldMk cId="2750812756" sldId="387"/>
            <ac:grpSpMk id="43" creationId="{4EC75366-39FF-430C-9563-EA76F590B2BF}"/>
          </ac:grpSpMkLst>
        </pc:grpChg>
        <pc:grpChg chg="del mod topLvl">
          <ac:chgData name="Jade Raynor" userId="7d7597aa-3574-4818-9f5e-e6442faad96c" providerId="ADAL" clId="{CB23D1B7-C4DC-44E9-9FEC-2A2D9581493C}" dt="2020-01-15T19:07:15.815" v="2005" actId="165"/>
          <ac:grpSpMkLst>
            <pc:docMk/>
            <pc:sldMk cId="2750812756" sldId="387"/>
            <ac:grpSpMk id="47" creationId="{81A05291-3F95-42DC-ADF7-4658D274AE2C}"/>
          </ac:grpSpMkLst>
        </pc:grpChg>
        <pc:grpChg chg="mod topLvl">
          <ac:chgData name="Jade Raynor" userId="7d7597aa-3574-4818-9f5e-e6442faad96c" providerId="ADAL" clId="{CB23D1B7-C4DC-44E9-9FEC-2A2D9581493C}" dt="2020-01-15T19:07:33.037" v="2010" actId="164"/>
          <ac:grpSpMkLst>
            <pc:docMk/>
            <pc:sldMk cId="2750812756" sldId="387"/>
            <ac:grpSpMk id="49" creationId="{3DF841FD-E6A0-4994-99B7-82F00DE10942}"/>
          </ac:grpSpMkLst>
        </pc:grpChg>
        <pc:grpChg chg="mod topLvl">
          <ac:chgData name="Jade Raynor" userId="7d7597aa-3574-4818-9f5e-e6442faad96c" providerId="ADAL" clId="{CB23D1B7-C4DC-44E9-9FEC-2A2D9581493C}" dt="2020-01-15T19:07:30.122" v="2009" actId="164"/>
          <ac:grpSpMkLst>
            <pc:docMk/>
            <pc:sldMk cId="2750812756" sldId="387"/>
            <ac:grpSpMk id="166" creationId="{B839B5E0-34A3-4710-8C73-DF603E5518F7}"/>
          </ac:grpSpMkLst>
        </pc:grpChg>
        <pc:grpChg chg="mod topLvl">
          <ac:chgData name="Jade Raynor" userId="7d7597aa-3574-4818-9f5e-e6442faad96c" providerId="ADAL" clId="{CB23D1B7-C4DC-44E9-9FEC-2A2D9581493C}" dt="2020-01-15T19:07:30.122" v="2009" actId="164"/>
          <ac:grpSpMkLst>
            <pc:docMk/>
            <pc:sldMk cId="2750812756" sldId="387"/>
            <ac:grpSpMk id="172" creationId="{CB261C95-B3CB-4EED-B20B-A43F403FC9AA}"/>
          </ac:grpSpMkLst>
        </pc:grpChg>
        <pc:grpChg chg="mod topLvl">
          <ac:chgData name="Jade Raynor" userId="7d7597aa-3574-4818-9f5e-e6442faad96c" providerId="ADAL" clId="{CB23D1B7-C4DC-44E9-9FEC-2A2D9581493C}" dt="2020-01-15T19:07:30.122" v="2009" actId="164"/>
          <ac:grpSpMkLst>
            <pc:docMk/>
            <pc:sldMk cId="2750812756" sldId="387"/>
            <ac:grpSpMk id="174" creationId="{08180994-8B45-4923-87E9-038F97E0E310}"/>
          </ac:grpSpMkLst>
        </pc:grpChg>
        <pc:grpChg chg="mod topLvl">
          <ac:chgData name="Jade Raynor" userId="7d7597aa-3574-4818-9f5e-e6442faad96c" providerId="ADAL" clId="{CB23D1B7-C4DC-44E9-9FEC-2A2D9581493C}" dt="2020-01-15T19:07:30.122" v="2009" actId="164"/>
          <ac:grpSpMkLst>
            <pc:docMk/>
            <pc:sldMk cId="2750812756" sldId="387"/>
            <ac:grpSpMk id="179" creationId="{97D7E11B-F48C-4C28-B0B3-7A35FB55BA6C}"/>
          </ac:grpSpMkLst>
        </pc:grpChg>
        <pc:grpChg chg="mod topLvl">
          <ac:chgData name="Jade Raynor" userId="7d7597aa-3574-4818-9f5e-e6442faad96c" providerId="ADAL" clId="{CB23D1B7-C4DC-44E9-9FEC-2A2D9581493C}" dt="2020-01-15T19:07:30.122" v="2009" actId="164"/>
          <ac:grpSpMkLst>
            <pc:docMk/>
            <pc:sldMk cId="2750812756" sldId="387"/>
            <ac:grpSpMk id="183" creationId="{84CAF63A-017F-4D3E-A324-7CDDC64077F1}"/>
          </ac:grpSpMkLst>
        </pc:grpChg>
        <pc:grpChg chg="mod topLvl">
          <ac:chgData name="Jade Raynor" userId="7d7597aa-3574-4818-9f5e-e6442faad96c" providerId="ADAL" clId="{CB23D1B7-C4DC-44E9-9FEC-2A2D9581493C}" dt="2020-01-15T19:07:30.122" v="2009" actId="164"/>
          <ac:grpSpMkLst>
            <pc:docMk/>
            <pc:sldMk cId="2750812756" sldId="387"/>
            <ac:grpSpMk id="200" creationId="{11C71B2E-2047-4CBD-AA08-53C3A72DFFED}"/>
          </ac:grpSpMkLst>
        </pc:grpChg>
        <pc:grpChg chg="mod topLvl">
          <ac:chgData name="Jade Raynor" userId="7d7597aa-3574-4818-9f5e-e6442faad96c" providerId="ADAL" clId="{CB23D1B7-C4DC-44E9-9FEC-2A2D9581493C}" dt="2020-01-15T19:07:30.122" v="2009" actId="164"/>
          <ac:grpSpMkLst>
            <pc:docMk/>
            <pc:sldMk cId="2750812756" sldId="387"/>
            <ac:grpSpMk id="215" creationId="{13D520E5-DFB1-47D6-9E98-53AB703179FB}"/>
          </ac:grpSpMkLst>
        </pc:grpChg>
        <pc:grpChg chg="del mod topLvl">
          <ac:chgData name="Jade Raynor" userId="7d7597aa-3574-4818-9f5e-e6442faad96c" providerId="ADAL" clId="{CB23D1B7-C4DC-44E9-9FEC-2A2D9581493C}" dt="2020-01-15T19:07:16.775" v="2006" actId="165"/>
          <ac:grpSpMkLst>
            <pc:docMk/>
            <pc:sldMk cId="2750812756" sldId="387"/>
            <ac:grpSpMk id="226" creationId="{BA755048-8C20-484C-8955-93E04432B06A}"/>
          </ac:grpSpMkLst>
        </pc:grpChg>
        <pc:grpChg chg="mod topLvl">
          <ac:chgData name="Jade Raynor" userId="7d7597aa-3574-4818-9f5e-e6442faad96c" providerId="ADAL" clId="{CB23D1B7-C4DC-44E9-9FEC-2A2D9581493C}" dt="2020-01-15T19:07:33.037" v="2010" actId="164"/>
          <ac:grpSpMkLst>
            <pc:docMk/>
            <pc:sldMk cId="2750812756" sldId="387"/>
            <ac:grpSpMk id="243" creationId="{B06D9C3E-F006-4153-AE8F-6AF74001B19A}"/>
          </ac:grpSpMkLst>
        </pc:grpChg>
        <pc:grpChg chg="del mod topLvl">
          <ac:chgData name="Jade Raynor" userId="7d7597aa-3574-4818-9f5e-e6442faad96c" providerId="ADAL" clId="{CB23D1B7-C4DC-44E9-9FEC-2A2D9581493C}" dt="2020-01-15T19:06:31.695" v="1997" actId="165"/>
          <ac:grpSpMkLst>
            <pc:docMk/>
            <pc:sldMk cId="2750812756" sldId="387"/>
            <ac:grpSpMk id="244" creationId="{5E198ACA-9923-4E09-88A5-DD67AF3AC736}"/>
          </ac:grpSpMkLst>
        </pc:grpChg>
        <pc:graphicFrameChg chg="mod">
          <ac:chgData name="Jade Raynor" userId="7d7597aa-3574-4818-9f5e-e6442faad96c" providerId="ADAL" clId="{CB23D1B7-C4DC-44E9-9FEC-2A2D9581493C}" dt="2020-01-15T16:06:34.714" v="1576" actId="12788"/>
          <ac:graphicFrameMkLst>
            <pc:docMk/>
            <pc:sldMk cId="2750812756" sldId="387"/>
            <ac:graphicFrameMk id="41" creationId="{E29B27C4-C26B-4A0D-8450-77EF046FA962}"/>
          </ac:graphicFrameMkLst>
        </pc:graphicFrameChg>
        <pc:graphicFrameChg chg="add del">
          <ac:chgData name="Jade Raynor" userId="7d7597aa-3574-4818-9f5e-e6442faad96c" providerId="ADAL" clId="{CB23D1B7-C4DC-44E9-9FEC-2A2D9581493C}" dt="2020-01-15T15:12:03.804" v="738"/>
          <ac:graphicFrameMkLst>
            <pc:docMk/>
            <pc:sldMk cId="2750812756" sldId="387"/>
            <ac:graphicFrameMk id="107" creationId="{FABB43C4-E0B4-49A2-AC6F-FDAC80DC1768}"/>
          </ac:graphicFrameMkLst>
        </pc:graphicFrameChg>
        <pc:graphicFrameChg chg="mod">
          <ac:chgData name="Jade Raynor" userId="7d7597aa-3574-4818-9f5e-e6442faad96c" providerId="ADAL" clId="{CB23D1B7-C4DC-44E9-9FEC-2A2D9581493C}" dt="2020-01-15T16:06:54.172" v="1586" actId="1037"/>
          <ac:graphicFrameMkLst>
            <pc:docMk/>
            <pc:sldMk cId="2750812756" sldId="387"/>
            <ac:graphicFrameMk id="111" creationId="{62343130-4FD6-444D-BB37-878057F20338}"/>
          </ac:graphicFrameMkLst>
        </pc:graphicFrameChg>
        <pc:graphicFrameChg chg="mod">
          <ac:chgData name="Jade Raynor" userId="7d7597aa-3574-4818-9f5e-e6442faad96c" providerId="ADAL" clId="{CB23D1B7-C4DC-44E9-9FEC-2A2D9581493C}" dt="2020-01-15T16:06:54.172" v="1586" actId="1037"/>
          <ac:graphicFrameMkLst>
            <pc:docMk/>
            <pc:sldMk cId="2750812756" sldId="387"/>
            <ac:graphicFrameMk id="112" creationId="{E4C9068E-60E6-4C02-90A7-8D0CC0F6C2BD}"/>
          </ac:graphicFrameMkLst>
        </pc:graphicFrameChg>
        <pc:graphicFrameChg chg="add del mod">
          <ac:chgData name="Jade Raynor" userId="7d7597aa-3574-4818-9f5e-e6442faad96c" providerId="ADAL" clId="{CB23D1B7-C4DC-44E9-9FEC-2A2D9581493C}" dt="2020-01-15T15:46:49.739" v="1067" actId="478"/>
          <ac:graphicFrameMkLst>
            <pc:docMk/>
            <pc:sldMk cId="2750812756" sldId="387"/>
            <ac:graphicFrameMk id="119" creationId="{12B8F613-9468-4564-BA6F-A3CCC69FCE8B}"/>
          </ac:graphicFrameMkLst>
        </pc:graphicFrameChg>
        <pc:graphicFrameChg chg="add del mod">
          <ac:chgData name="Jade Raynor" userId="7d7597aa-3574-4818-9f5e-e6442faad96c" providerId="ADAL" clId="{CB23D1B7-C4DC-44E9-9FEC-2A2D9581493C}" dt="2020-01-15T16:07:46.528" v="1605"/>
          <ac:graphicFrameMkLst>
            <pc:docMk/>
            <pc:sldMk cId="2750812756" sldId="387"/>
            <ac:graphicFrameMk id="120" creationId="{60CF7CB1-EAD6-48CC-A568-60E7F70DA1DE}"/>
          </ac:graphicFrameMkLst>
        </pc:graphicFrameChg>
        <pc:graphicFrameChg chg="add del mod">
          <ac:chgData name="Jade Raynor" userId="7d7597aa-3574-4818-9f5e-e6442faad96c" providerId="ADAL" clId="{CB23D1B7-C4DC-44E9-9FEC-2A2D9581493C}" dt="2020-01-15T16:07:46.528" v="1605"/>
          <ac:graphicFrameMkLst>
            <pc:docMk/>
            <pc:sldMk cId="2750812756" sldId="387"/>
            <ac:graphicFrameMk id="121" creationId="{97498F81-F4A0-497D-ABDA-A9C1CD83AAA0}"/>
          </ac:graphicFrameMkLst>
        </pc:graphicFrameChg>
        <pc:graphicFrameChg chg="add del mod">
          <ac:chgData name="Jade Raynor" userId="7d7597aa-3574-4818-9f5e-e6442faad96c" providerId="ADAL" clId="{CB23D1B7-C4DC-44E9-9FEC-2A2D9581493C}" dt="2020-01-15T16:08:04.372" v="1625" actId="21"/>
          <ac:graphicFrameMkLst>
            <pc:docMk/>
            <pc:sldMk cId="2750812756" sldId="387"/>
            <ac:graphicFrameMk id="126" creationId="{6F56699D-B336-425E-B071-DEF619454CA4}"/>
          </ac:graphicFrameMkLst>
        </pc:graphicFrameChg>
        <pc:graphicFrameChg chg="add del mod">
          <ac:chgData name="Jade Raynor" userId="7d7597aa-3574-4818-9f5e-e6442faad96c" providerId="ADAL" clId="{CB23D1B7-C4DC-44E9-9FEC-2A2D9581493C}" dt="2020-01-15T16:08:04.372" v="1625" actId="21"/>
          <ac:graphicFrameMkLst>
            <pc:docMk/>
            <pc:sldMk cId="2750812756" sldId="387"/>
            <ac:graphicFrameMk id="127" creationId="{A69AC429-23EF-488F-B936-9E3FD33559FD}"/>
          </ac:graphicFrameMkLst>
        </pc:graphicFrameChg>
        <pc:graphicFrameChg chg="add del mod">
          <ac:chgData name="Jade Raynor" userId="7d7597aa-3574-4818-9f5e-e6442faad96c" providerId="ADAL" clId="{CB23D1B7-C4DC-44E9-9FEC-2A2D9581493C}" dt="2020-01-15T16:08:22.254" v="1645" actId="21"/>
          <ac:graphicFrameMkLst>
            <pc:docMk/>
            <pc:sldMk cId="2750812756" sldId="387"/>
            <ac:graphicFrameMk id="129" creationId="{4241DA3A-7FA0-46C5-8410-3E52DE48A60B}"/>
          </ac:graphicFrameMkLst>
        </pc:graphicFrameChg>
        <pc:picChg chg="add del mod">
          <ac:chgData name="Jade Raynor" userId="7d7597aa-3574-4818-9f5e-e6442faad96c" providerId="ADAL" clId="{CB23D1B7-C4DC-44E9-9FEC-2A2D9581493C}" dt="2020-01-15T19:00:20.242" v="1813" actId="21"/>
          <ac:picMkLst>
            <pc:docMk/>
            <pc:sldMk cId="2750812756" sldId="387"/>
            <ac:picMk id="133" creationId="{5BC7B476-F406-442D-9222-E1D7675E33CA}"/>
          </ac:picMkLst>
        </pc:picChg>
        <pc:picChg chg="add del mod">
          <ac:chgData name="Jade Raynor" userId="7d7597aa-3574-4818-9f5e-e6442faad96c" providerId="ADAL" clId="{CB23D1B7-C4DC-44E9-9FEC-2A2D9581493C}" dt="2020-01-15T19:00:20.242" v="1813" actId="21"/>
          <ac:picMkLst>
            <pc:docMk/>
            <pc:sldMk cId="2750812756" sldId="387"/>
            <ac:picMk id="136" creationId="{FF482F3F-5576-40EF-B7FB-C0458D9E5FB2}"/>
          </ac:picMkLst>
        </pc:picChg>
        <pc:picChg chg="add del mod">
          <ac:chgData name="Jade Raynor" userId="7d7597aa-3574-4818-9f5e-e6442faad96c" providerId="ADAL" clId="{CB23D1B7-C4DC-44E9-9FEC-2A2D9581493C}" dt="2020-01-15T19:00:20.242" v="1813" actId="21"/>
          <ac:picMkLst>
            <pc:docMk/>
            <pc:sldMk cId="2750812756" sldId="387"/>
            <ac:picMk id="137" creationId="{18D8028B-F139-42A7-B427-EF7BEE457A85}"/>
          </ac:picMkLst>
        </pc:picChg>
        <pc:picChg chg="add del mod">
          <ac:chgData name="Jade Raynor" userId="7d7597aa-3574-4818-9f5e-e6442faad96c" providerId="ADAL" clId="{CB23D1B7-C4DC-44E9-9FEC-2A2D9581493C}" dt="2020-01-15T19:00:20.242" v="1813" actId="21"/>
          <ac:picMkLst>
            <pc:docMk/>
            <pc:sldMk cId="2750812756" sldId="387"/>
            <ac:picMk id="138" creationId="{FA82AFF5-7021-40D8-8F66-7054690BB1A6}"/>
          </ac:picMkLst>
        </pc:picChg>
        <pc:picChg chg="add del mod">
          <ac:chgData name="Jade Raynor" userId="7d7597aa-3574-4818-9f5e-e6442faad96c" providerId="ADAL" clId="{CB23D1B7-C4DC-44E9-9FEC-2A2D9581493C}" dt="2020-01-15T19:00:20.242" v="1813" actId="21"/>
          <ac:picMkLst>
            <pc:docMk/>
            <pc:sldMk cId="2750812756" sldId="387"/>
            <ac:picMk id="139" creationId="{700435E5-7E77-4931-99E7-3E84B8A31288}"/>
          </ac:picMkLst>
        </pc:picChg>
        <pc:picChg chg="add del mod">
          <ac:chgData name="Jade Raynor" userId="7d7597aa-3574-4818-9f5e-e6442faad96c" providerId="ADAL" clId="{CB23D1B7-C4DC-44E9-9FEC-2A2D9581493C}" dt="2020-01-15T19:00:20.242" v="1813" actId="21"/>
          <ac:picMkLst>
            <pc:docMk/>
            <pc:sldMk cId="2750812756" sldId="387"/>
            <ac:picMk id="140" creationId="{327C847C-F025-4A92-8CAC-AE87296622AD}"/>
          </ac:picMkLst>
        </pc:picChg>
        <pc:picChg chg="add del mod">
          <ac:chgData name="Jade Raynor" userId="7d7597aa-3574-4818-9f5e-e6442faad96c" providerId="ADAL" clId="{CB23D1B7-C4DC-44E9-9FEC-2A2D9581493C}" dt="2020-01-15T19:00:20.242" v="1813" actId="21"/>
          <ac:picMkLst>
            <pc:docMk/>
            <pc:sldMk cId="2750812756" sldId="387"/>
            <ac:picMk id="141" creationId="{1098BA2A-4A97-4BEC-B1F8-FBF4C04E313A}"/>
          </ac:picMkLst>
        </pc:picChg>
        <pc:picChg chg="add del mod">
          <ac:chgData name="Jade Raynor" userId="7d7597aa-3574-4818-9f5e-e6442faad96c" providerId="ADAL" clId="{CB23D1B7-C4DC-44E9-9FEC-2A2D9581493C}" dt="2020-01-15T19:00:30.384" v="1828" actId="21"/>
          <ac:picMkLst>
            <pc:docMk/>
            <pc:sldMk cId="2750812756" sldId="387"/>
            <ac:picMk id="142" creationId="{EF332350-122A-4470-B17E-CA80380E390B}"/>
          </ac:picMkLst>
        </pc:picChg>
        <pc:picChg chg="add del mod">
          <ac:chgData name="Jade Raynor" userId="7d7597aa-3574-4818-9f5e-e6442faad96c" providerId="ADAL" clId="{CB23D1B7-C4DC-44E9-9FEC-2A2D9581493C}" dt="2020-01-15T19:00:38.094" v="1836" actId="21"/>
          <ac:picMkLst>
            <pc:docMk/>
            <pc:sldMk cId="2750812756" sldId="387"/>
            <ac:picMk id="143" creationId="{0035D646-ED54-47C1-B8AA-C015CD9AB8B2}"/>
          </ac:picMkLst>
        </pc:picChg>
        <pc:picChg chg="add del mod">
          <ac:chgData name="Jade Raynor" userId="7d7597aa-3574-4818-9f5e-e6442faad96c" providerId="ADAL" clId="{CB23D1B7-C4DC-44E9-9FEC-2A2D9581493C}" dt="2020-01-15T19:00:47.624" v="1849" actId="21"/>
          <ac:picMkLst>
            <pc:docMk/>
            <pc:sldMk cId="2750812756" sldId="387"/>
            <ac:picMk id="144" creationId="{0ECB29C4-D4EF-4062-AA0C-332403E3A94C}"/>
          </ac:picMkLst>
        </pc:picChg>
        <pc:picChg chg="add del mod">
          <ac:chgData name="Jade Raynor" userId="7d7597aa-3574-4818-9f5e-e6442faad96c" providerId="ADAL" clId="{CB23D1B7-C4DC-44E9-9FEC-2A2D9581493C}" dt="2020-01-15T19:00:57.532" v="1862" actId="21"/>
          <ac:picMkLst>
            <pc:docMk/>
            <pc:sldMk cId="2750812756" sldId="387"/>
            <ac:picMk id="146" creationId="{636E747D-97F4-41D5-8F77-E8DE7A15EA37}"/>
          </ac:picMkLst>
        </pc:picChg>
        <pc:picChg chg="add del mod">
          <ac:chgData name="Jade Raynor" userId="7d7597aa-3574-4818-9f5e-e6442faad96c" providerId="ADAL" clId="{CB23D1B7-C4DC-44E9-9FEC-2A2D9581493C}" dt="2020-01-15T19:01:08.937" v="1872" actId="21"/>
          <ac:picMkLst>
            <pc:docMk/>
            <pc:sldMk cId="2750812756" sldId="387"/>
            <ac:picMk id="147" creationId="{53644819-586C-4F13-ACAD-4A3B348F0CAF}"/>
          </ac:picMkLst>
        </pc:picChg>
        <pc:picChg chg="add del mod">
          <ac:chgData name="Jade Raynor" userId="7d7597aa-3574-4818-9f5e-e6442faad96c" providerId="ADAL" clId="{CB23D1B7-C4DC-44E9-9FEC-2A2D9581493C}" dt="2020-01-15T19:01:17.119" v="1888" actId="21"/>
          <ac:picMkLst>
            <pc:docMk/>
            <pc:sldMk cId="2750812756" sldId="387"/>
            <ac:picMk id="148" creationId="{0F1C45B4-3135-4A35-B2B4-81462BEFE182}"/>
          </ac:picMkLst>
        </pc:picChg>
        <pc:picChg chg="add del mod">
          <ac:chgData name="Jade Raynor" userId="7d7597aa-3574-4818-9f5e-e6442faad96c" providerId="ADAL" clId="{CB23D1B7-C4DC-44E9-9FEC-2A2D9581493C}" dt="2020-01-15T19:01:23.949" v="1897" actId="21"/>
          <ac:picMkLst>
            <pc:docMk/>
            <pc:sldMk cId="2750812756" sldId="387"/>
            <ac:picMk id="149" creationId="{1E8190D1-139F-43BB-B73C-446F55AF3ED6}"/>
          </ac:picMkLst>
        </pc:picChg>
        <pc:picChg chg="add del mod">
          <ac:chgData name="Jade Raynor" userId="7d7597aa-3574-4818-9f5e-e6442faad96c" providerId="ADAL" clId="{CB23D1B7-C4DC-44E9-9FEC-2A2D9581493C}" dt="2020-01-15T19:01:59.607" v="1910" actId="21"/>
          <ac:picMkLst>
            <pc:docMk/>
            <pc:sldMk cId="2750812756" sldId="387"/>
            <ac:picMk id="150" creationId="{979E20AE-67E4-4EC9-88AF-4B25BBF39748}"/>
          </ac:picMkLst>
        </pc:picChg>
        <pc:picChg chg="add del mod">
          <ac:chgData name="Jade Raynor" userId="7d7597aa-3574-4818-9f5e-e6442faad96c" providerId="ADAL" clId="{CB23D1B7-C4DC-44E9-9FEC-2A2D9581493C}" dt="2020-01-15T19:02:23.083" v="1926" actId="21"/>
          <ac:picMkLst>
            <pc:docMk/>
            <pc:sldMk cId="2750812756" sldId="387"/>
            <ac:picMk id="153" creationId="{0579E7C5-03A0-4F30-97C8-3F7DBC1D5049}"/>
          </ac:picMkLst>
        </pc:picChg>
        <pc:picChg chg="add del mod">
          <ac:chgData name="Jade Raynor" userId="7d7597aa-3574-4818-9f5e-e6442faad96c" providerId="ADAL" clId="{CB23D1B7-C4DC-44E9-9FEC-2A2D9581493C}" dt="2020-01-15T19:02:58.983" v="1934" actId="21"/>
          <ac:picMkLst>
            <pc:docMk/>
            <pc:sldMk cId="2750812756" sldId="387"/>
            <ac:picMk id="154" creationId="{6851D722-F792-47E2-8BFC-067E2C1431E1}"/>
          </ac:picMkLst>
        </pc:picChg>
        <pc:picChg chg="add del mod">
          <ac:chgData name="Jade Raynor" userId="7d7597aa-3574-4818-9f5e-e6442faad96c" providerId="ADAL" clId="{CB23D1B7-C4DC-44E9-9FEC-2A2D9581493C}" dt="2020-01-15T19:03:52.500" v="1986" actId="21"/>
          <ac:picMkLst>
            <pc:docMk/>
            <pc:sldMk cId="2750812756" sldId="387"/>
            <ac:picMk id="155" creationId="{EBBB6A2C-C4CD-4FC0-A3BF-17DB9FB5502E}"/>
          </ac:picMkLst>
        </pc:picChg>
      </pc:sldChg>
      <pc:sldChg chg="addSp delSp modSp">
        <pc:chgData name="Jade Raynor" userId="7d7597aa-3574-4818-9f5e-e6442faad96c" providerId="ADAL" clId="{CB23D1B7-C4DC-44E9-9FEC-2A2D9581493C}" dt="2020-01-15T19:08:22.946" v="2012" actId="2085"/>
        <pc:sldMkLst>
          <pc:docMk/>
          <pc:sldMk cId="3884721263" sldId="388"/>
        </pc:sldMkLst>
        <pc:spChg chg="mod topLvl">
          <ac:chgData name="Jade Raynor" userId="7d7597aa-3574-4818-9f5e-e6442faad96c" providerId="ADAL" clId="{CB23D1B7-C4DC-44E9-9FEC-2A2D9581493C}" dt="2020-01-15T15:51:00.544" v="1183" actId="20577"/>
          <ac:spMkLst>
            <pc:docMk/>
            <pc:sldMk cId="3884721263" sldId="388"/>
            <ac:spMk id="36" creationId="{C3DB7147-1E80-429B-BBC7-68273A5DD7BC}"/>
          </ac:spMkLst>
        </pc:spChg>
        <pc:spChg chg="mod topLvl">
          <ac:chgData name="Jade Raynor" userId="7d7597aa-3574-4818-9f5e-e6442faad96c" providerId="ADAL" clId="{CB23D1B7-C4DC-44E9-9FEC-2A2D9581493C}" dt="2020-01-15T15:55:05.545" v="1203" actId="20577"/>
          <ac:spMkLst>
            <pc:docMk/>
            <pc:sldMk cId="3884721263" sldId="388"/>
            <ac:spMk id="37" creationId="{57C5ECB8-28ED-45D2-8D5B-2C21519060A2}"/>
          </ac:spMkLst>
        </pc:spChg>
        <pc:spChg chg="mod topLvl">
          <ac:chgData name="Jade Raynor" userId="7d7597aa-3574-4818-9f5e-e6442faad96c" providerId="ADAL" clId="{CB23D1B7-C4DC-44E9-9FEC-2A2D9581493C}" dt="2020-01-15T16:01:30.085" v="1234" actId="20577"/>
          <ac:spMkLst>
            <pc:docMk/>
            <pc:sldMk cId="3884721263" sldId="388"/>
            <ac:spMk id="38" creationId="{A0A81402-11D0-4D62-8E4A-6865886AA7E4}"/>
          </ac:spMkLst>
        </pc:spChg>
        <pc:spChg chg="mod topLvl">
          <ac:chgData name="Jade Raynor" userId="7d7597aa-3574-4818-9f5e-e6442faad96c" providerId="ADAL" clId="{CB23D1B7-C4DC-44E9-9FEC-2A2D9581493C}" dt="2020-01-15T15:57:09.276" v="1220" actId="1076"/>
          <ac:spMkLst>
            <pc:docMk/>
            <pc:sldMk cId="3884721263" sldId="388"/>
            <ac:spMk id="39" creationId="{10FDF784-5455-467B-8F9B-368861ADA9FE}"/>
          </ac:spMkLst>
        </pc:spChg>
        <pc:spChg chg="add del mod">
          <ac:chgData name="Jade Raynor" userId="7d7597aa-3574-4818-9f5e-e6442faad96c" providerId="ADAL" clId="{CB23D1B7-C4DC-44E9-9FEC-2A2D9581493C}" dt="2020-01-15T16:14:53.505" v="1684" actId="478"/>
          <ac:spMkLst>
            <pc:docMk/>
            <pc:sldMk cId="3884721263" sldId="388"/>
            <ac:spMk id="43" creationId="{668CE585-16EA-4FCD-86C3-D194E27FF122}"/>
          </ac:spMkLst>
        </pc:spChg>
        <pc:spChg chg="add del mod">
          <ac:chgData name="Jade Raynor" userId="7d7597aa-3574-4818-9f5e-e6442faad96c" providerId="ADAL" clId="{CB23D1B7-C4DC-44E9-9FEC-2A2D9581493C}" dt="2020-01-15T16:14:53.505" v="1684" actId="478"/>
          <ac:spMkLst>
            <pc:docMk/>
            <pc:sldMk cId="3884721263" sldId="388"/>
            <ac:spMk id="44" creationId="{557D2EC7-53B9-440A-858D-A547117E5842}"/>
          </ac:spMkLst>
        </pc:spChg>
        <pc:spChg chg="add del mod">
          <ac:chgData name="Jade Raynor" userId="7d7597aa-3574-4818-9f5e-e6442faad96c" providerId="ADAL" clId="{CB23D1B7-C4DC-44E9-9FEC-2A2D9581493C}" dt="2020-01-15T16:14:53.505" v="1684" actId="478"/>
          <ac:spMkLst>
            <pc:docMk/>
            <pc:sldMk cId="3884721263" sldId="388"/>
            <ac:spMk id="45" creationId="{D2DA15E0-BD1D-4C4E-A4BA-6F77D4E0DCD2}"/>
          </ac:spMkLst>
        </pc:spChg>
        <pc:spChg chg="add del mod">
          <ac:chgData name="Jade Raynor" userId="7d7597aa-3574-4818-9f5e-e6442faad96c" providerId="ADAL" clId="{CB23D1B7-C4DC-44E9-9FEC-2A2D9581493C}" dt="2020-01-15T16:14:53.505" v="1684" actId="478"/>
          <ac:spMkLst>
            <pc:docMk/>
            <pc:sldMk cId="3884721263" sldId="388"/>
            <ac:spMk id="46" creationId="{15832C30-8676-46A2-83F8-2C3075159E7E}"/>
          </ac:spMkLst>
        </pc:spChg>
        <pc:spChg chg="add del mod">
          <ac:chgData name="Jade Raynor" userId="7d7597aa-3574-4818-9f5e-e6442faad96c" providerId="ADAL" clId="{CB23D1B7-C4DC-44E9-9FEC-2A2D9581493C}" dt="2020-01-15T16:05:47.579" v="1491" actId="21"/>
          <ac:spMkLst>
            <pc:docMk/>
            <pc:sldMk cId="3884721263" sldId="388"/>
            <ac:spMk id="48" creationId="{4D405723-7CBB-49DD-B5C8-12F2C49973D9}"/>
          </ac:spMkLst>
        </pc:spChg>
        <pc:spChg chg="add del mod">
          <ac:chgData name="Jade Raynor" userId="7d7597aa-3574-4818-9f5e-e6442faad96c" providerId="ADAL" clId="{CB23D1B7-C4DC-44E9-9FEC-2A2D9581493C}" dt="2020-01-15T16:05:47.579" v="1491" actId="21"/>
          <ac:spMkLst>
            <pc:docMk/>
            <pc:sldMk cId="3884721263" sldId="388"/>
            <ac:spMk id="49" creationId="{F0E26443-F717-463D-B2E7-1699250EF4F0}"/>
          </ac:spMkLst>
        </pc:spChg>
        <pc:spChg chg="add del mod">
          <ac:chgData name="Jade Raynor" userId="7d7597aa-3574-4818-9f5e-e6442faad96c" providerId="ADAL" clId="{CB23D1B7-C4DC-44E9-9FEC-2A2D9581493C}" dt="2020-01-15T16:05:47.579" v="1491" actId="21"/>
          <ac:spMkLst>
            <pc:docMk/>
            <pc:sldMk cId="3884721263" sldId="388"/>
            <ac:spMk id="50" creationId="{8C5BBF93-588E-44E6-8C72-A1C331F41A5C}"/>
          </ac:spMkLst>
        </pc:spChg>
        <pc:spChg chg="add del mod">
          <ac:chgData name="Jade Raynor" userId="7d7597aa-3574-4818-9f5e-e6442faad96c" providerId="ADAL" clId="{CB23D1B7-C4DC-44E9-9FEC-2A2D9581493C}" dt="2020-01-15T16:05:47.579" v="1491" actId="21"/>
          <ac:spMkLst>
            <pc:docMk/>
            <pc:sldMk cId="3884721263" sldId="388"/>
            <ac:spMk id="51" creationId="{8405C26F-C7E2-44C3-92F1-3457621EC8F5}"/>
          </ac:spMkLst>
        </pc:spChg>
        <pc:spChg chg="mod">
          <ac:chgData name="Jade Raynor" userId="7d7597aa-3574-4818-9f5e-e6442faad96c" providerId="ADAL" clId="{CB23D1B7-C4DC-44E9-9FEC-2A2D9581493C}" dt="2020-01-15T19:08:22.946" v="2012" actId="2085"/>
          <ac:spMkLst>
            <pc:docMk/>
            <pc:sldMk cId="3884721263" sldId="388"/>
            <ac:spMk id="113" creationId="{A2828307-686E-429A-A9C3-97F719617E40}"/>
          </ac:spMkLst>
        </pc:spChg>
        <pc:spChg chg="mod">
          <ac:chgData name="Jade Raynor" userId="7d7597aa-3574-4818-9f5e-e6442faad96c" providerId="ADAL" clId="{CB23D1B7-C4DC-44E9-9FEC-2A2D9581493C}" dt="2020-01-15T16:06:14.334" v="1575" actId="1038"/>
          <ac:spMkLst>
            <pc:docMk/>
            <pc:sldMk cId="3884721263" sldId="388"/>
            <ac:spMk id="125" creationId="{EF7D844F-93AE-4D71-8A9D-969D0F7F2180}"/>
          </ac:spMkLst>
        </pc:spChg>
        <pc:spChg chg="mod">
          <ac:chgData name="Jade Raynor" userId="7d7597aa-3574-4818-9f5e-e6442faad96c" providerId="ADAL" clId="{CB23D1B7-C4DC-44E9-9FEC-2A2D9581493C}" dt="2020-01-15T16:06:14.334" v="1575" actId="1038"/>
          <ac:spMkLst>
            <pc:docMk/>
            <pc:sldMk cId="3884721263" sldId="388"/>
            <ac:spMk id="127" creationId="{0421982D-66C6-4532-BCE9-DF70D9FEC2C7}"/>
          </ac:spMkLst>
        </pc:spChg>
        <pc:spChg chg="mod">
          <ac:chgData name="Jade Raynor" userId="7d7597aa-3574-4818-9f5e-e6442faad96c" providerId="ADAL" clId="{CB23D1B7-C4DC-44E9-9FEC-2A2D9581493C}" dt="2020-01-15T16:06:14.334" v="1575" actId="1038"/>
          <ac:spMkLst>
            <pc:docMk/>
            <pc:sldMk cId="3884721263" sldId="388"/>
            <ac:spMk id="128" creationId="{8EA2DFA6-C1E4-4C3A-87A9-ED49E2F14FF0}"/>
          </ac:spMkLst>
        </pc:spChg>
        <pc:grpChg chg="add del">
          <ac:chgData name="Jade Raynor" userId="7d7597aa-3574-4818-9f5e-e6442faad96c" providerId="ADAL" clId="{CB23D1B7-C4DC-44E9-9FEC-2A2D9581493C}" dt="2020-01-15T15:47:11.622" v="1070" actId="165"/>
          <ac:grpSpMkLst>
            <pc:docMk/>
            <pc:sldMk cId="3884721263" sldId="388"/>
            <ac:grpSpMk id="35" creationId="{FFB03440-4EBD-4009-A1CE-64E36A3B74EA}"/>
          </ac:grpSpMkLst>
        </pc:grpChg>
        <pc:graphicFrameChg chg="del">
          <ac:chgData name="Jade Raynor" userId="7d7597aa-3574-4818-9f5e-e6442faad96c" providerId="ADAL" clId="{CB23D1B7-C4DC-44E9-9FEC-2A2D9581493C}" dt="2020-01-15T15:46:59.322" v="1069" actId="478"/>
          <ac:graphicFrameMkLst>
            <pc:docMk/>
            <pc:sldMk cId="3884721263" sldId="388"/>
            <ac:graphicFrameMk id="2" creationId="{5669AE8F-8276-4B9B-AB5C-BBAC5E8573B9}"/>
          </ac:graphicFrameMkLst>
        </pc:graphicFrameChg>
        <pc:graphicFrameChg chg="add modGraphic">
          <ac:chgData name="Jade Raynor" userId="7d7597aa-3574-4818-9f5e-e6442faad96c" providerId="ADAL" clId="{CB23D1B7-C4DC-44E9-9FEC-2A2D9581493C}" dt="2020-01-15T15:50:18.316" v="1166" actId="20577"/>
          <ac:graphicFrameMkLst>
            <pc:docMk/>
            <pc:sldMk cId="3884721263" sldId="388"/>
            <ac:graphicFrameMk id="40" creationId="{61A0185C-EC08-45CE-84AB-9271638B716C}"/>
          </ac:graphicFrameMkLst>
        </pc:graphicFrameChg>
        <pc:graphicFrameChg chg="modGraphic">
          <ac:chgData name="Jade Raynor" userId="7d7597aa-3574-4818-9f5e-e6442faad96c" providerId="ADAL" clId="{CB23D1B7-C4DC-44E9-9FEC-2A2D9581493C}" dt="2020-01-15T16:14:49.452" v="1683" actId="20577"/>
          <ac:graphicFrameMkLst>
            <pc:docMk/>
            <pc:sldMk cId="3884721263" sldId="388"/>
            <ac:graphicFrameMk id="41" creationId="{E29B27C4-C26B-4A0D-8450-77EF046FA962}"/>
          </ac:graphicFrameMkLst>
        </pc:graphicFrameChg>
        <pc:graphicFrameChg chg="add del modGraphic">
          <ac:chgData name="Jade Raynor" userId="7d7597aa-3574-4818-9f5e-e6442faad96c" providerId="ADAL" clId="{CB23D1B7-C4DC-44E9-9FEC-2A2D9581493C}" dt="2020-01-15T16:05:47.579" v="1491" actId="21"/>
          <ac:graphicFrameMkLst>
            <pc:docMk/>
            <pc:sldMk cId="3884721263" sldId="388"/>
            <ac:graphicFrameMk id="47" creationId="{F7794843-72B9-4CD0-83AE-038CD13258D2}"/>
          </ac:graphicFrameMkLst>
        </pc:graphicFrameChg>
        <pc:graphicFrameChg chg="del">
          <ac:chgData name="Jade Raynor" userId="7d7597aa-3574-4818-9f5e-e6442faad96c" providerId="ADAL" clId="{CB23D1B7-C4DC-44E9-9FEC-2A2D9581493C}" dt="2020-01-15T15:46:37.355" v="1043" actId="21"/>
          <ac:graphicFrameMkLst>
            <pc:docMk/>
            <pc:sldMk cId="3884721263" sldId="388"/>
            <ac:graphicFrameMk id="56" creationId="{1431CEAD-23D9-447D-B728-F784683CD793}"/>
          </ac:graphicFrameMkLst>
        </pc:graphicFrameChg>
        <pc:graphicFrameChg chg="mod">
          <ac:chgData name="Jade Raynor" userId="7d7597aa-3574-4818-9f5e-e6442faad96c" providerId="ADAL" clId="{CB23D1B7-C4DC-44E9-9FEC-2A2D9581493C}" dt="2020-01-15T16:06:14.334" v="1575" actId="1038"/>
          <ac:graphicFrameMkLst>
            <pc:docMk/>
            <pc:sldMk cId="3884721263" sldId="388"/>
            <ac:graphicFrameMk id="111" creationId="{9AD221F2-A537-42E8-A7ED-2A6D28C1E9D8}"/>
          </ac:graphicFrameMkLst>
        </pc:graphicFrameChg>
        <pc:graphicFrameChg chg="mod modGraphic">
          <ac:chgData name="Jade Raynor" userId="7d7597aa-3574-4818-9f5e-e6442faad96c" providerId="ADAL" clId="{CB23D1B7-C4DC-44E9-9FEC-2A2D9581493C}" dt="2020-01-15T16:06:14.334" v="1575" actId="1038"/>
          <ac:graphicFrameMkLst>
            <pc:docMk/>
            <pc:sldMk cId="3884721263" sldId="388"/>
            <ac:graphicFrameMk id="112" creationId="{BDB92298-5A6D-4550-921A-9AA9ADFAD703}"/>
          </ac:graphicFrameMkLst>
        </pc:graphicFrameChg>
        <pc:graphicFrameChg chg="del">
          <ac:chgData name="Jade Raynor" userId="7d7597aa-3574-4818-9f5e-e6442faad96c" providerId="ADAL" clId="{CB23D1B7-C4DC-44E9-9FEC-2A2D9581493C}" dt="2020-01-15T15:46:59.322" v="1069" actId="478"/>
          <ac:graphicFrameMkLst>
            <pc:docMk/>
            <pc:sldMk cId="3884721263" sldId="388"/>
            <ac:graphicFrameMk id="116" creationId="{42A5E483-99E1-4A52-9894-DE682E59A294}"/>
          </ac:graphicFrameMkLst>
        </pc:graphicFrameChg>
        <pc:graphicFrameChg chg="del">
          <ac:chgData name="Jade Raynor" userId="7d7597aa-3574-4818-9f5e-e6442faad96c" providerId="ADAL" clId="{CB23D1B7-C4DC-44E9-9FEC-2A2D9581493C}" dt="2020-01-15T15:46:59.322" v="1069" actId="478"/>
          <ac:graphicFrameMkLst>
            <pc:docMk/>
            <pc:sldMk cId="3884721263" sldId="388"/>
            <ac:graphicFrameMk id="117" creationId="{6151171B-6119-4597-9169-B1C2598CFEAF}"/>
          </ac:graphicFrameMkLst>
        </pc:graphicFrameChg>
        <pc:graphicFrameChg chg="del">
          <ac:chgData name="Jade Raynor" userId="7d7597aa-3574-4818-9f5e-e6442faad96c" providerId="ADAL" clId="{CB23D1B7-C4DC-44E9-9FEC-2A2D9581493C}" dt="2020-01-15T15:46:59.322" v="1069" actId="478"/>
          <ac:graphicFrameMkLst>
            <pc:docMk/>
            <pc:sldMk cId="3884721263" sldId="388"/>
            <ac:graphicFrameMk id="121" creationId="{B979FE1F-7B8E-43EC-831D-3451EA0E3CF7}"/>
          </ac:graphicFrameMkLst>
        </pc:graphicFrameChg>
        <pc:picChg chg="add del mod">
          <ac:chgData name="Jade Raynor" userId="7d7597aa-3574-4818-9f5e-e6442faad96c" providerId="ADAL" clId="{CB23D1B7-C4DC-44E9-9FEC-2A2D9581493C}" dt="2020-01-15T16:01:41.299" v="1237" actId="478"/>
          <ac:picMkLst>
            <pc:docMk/>
            <pc:sldMk cId="3884721263" sldId="388"/>
            <ac:picMk id="42" creationId="{5614E90F-6B4E-4064-B34B-FB30D0F4CBA3}"/>
          </ac:picMkLst>
        </pc:picChg>
        <pc:picChg chg="add del mod">
          <ac:chgData name="Jade Raynor" userId="7d7597aa-3574-4818-9f5e-e6442faad96c" providerId="ADAL" clId="{CB23D1B7-C4DC-44E9-9FEC-2A2D9581493C}" dt="2020-01-15T19:03:45.654" v="1975" actId="21"/>
          <ac:picMkLst>
            <pc:docMk/>
            <pc:sldMk cId="3884721263" sldId="388"/>
            <ac:picMk id="52" creationId="{A2CD2460-B35A-469F-BC5A-A39C58CBF6D7}"/>
          </ac:picMkLst>
        </pc:picChg>
        <pc:picChg chg="mod">
          <ac:chgData name="Jade Raynor" userId="7d7597aa-3574-4818-9f5e-e6442faad96c" providerId="ADAL" clId="{CB23D1B7-C4DC-44E9-9FEC-2A2D9581493C}" dt="2020-01-15T16:35:45.820" v="1807" actId="1076"/>
          <ac:picMkLst>
            <pc:docMk/>
            <pc:sldMk cId="3884721263" sldId="388"/>
            <ac:picMk id="132" creationId="{14E079F8-1D8D-46BC-B018-42BF10DBA74E}"/>
          </ac:picMkLst>
        </pc:picChg>
        <pc:picChg chg="mod">
          <ac:chgData name="Jade Raynor" userId="7d7597aa-3574-4818-9f5e-e6442faad96c" providerId="ADAL" clId="{CB23D1B7-C4DC-44E9-9FEC-2A2D9581493C}" dt="2020-01-15T16:32:51.273" v="1803" actId="1076"/>
          <ac:picMkLst>
            <pc:docMk/>
            <pc:sldMk cId="3884721263" sldId="388"/>
            <ac:picMk id="138" creationId="{197F073C-B276-4687-AC6D-56E85C4E86B5}"/>
          </ac:picMkLst>
        </pc:picChg>
        <pc:picChg chg="mod">
          <ac:chgData name="Jade Raynor" userId="7d7597aa-3574-4818-9f5e-e6442faad96c" providerId="ADAL" clId="{CB23D1B7-C4DC-44E9-9FEC-2A2D9581493C}" dt="2020-01-15T16:32:51.787" v="1804" actId="1076"/>
          <ac:picMkLst>
            <pc:docMk/>
            <pc:sldMk cId="3884721263" sldId="388"/>
            <ac:picMk id="139" creationId="{5ECC16E0-229F-4D81-A8A8-086CD76D6201}"/>
          </ac:picMkLst>
        </pc:picChg>
        <pc:picChg chg="mod">
          <ac:chgData name="Jade Raynor" userId="7d7597aa-3574-4818-9f5e-e6442faad96c" providerId="ADAL" clId="{CB23D1B7-C4DC-44E9-9FEC-2A2D9581493C}" dt="2020-01-15T16:32:52.182" v="1805" actId="1076"/>
          <ac:picMkLst>
            <pc:docMk/>
            <pc:sldMk cId="3884721263" sldId="388"/>
            <ac:picMk id="140" creationId="{E5A0C7EB-2D9B-4483-9152-DD01DCA379B1}"/>
          </ac:picMkLst>
        </pc:picChg>
        <pc:picChg chg="mod">
          <ac:chgData name="Jade Raynor" userId="7d7597aa-3574-4818-9f5e-e6442faad96c" providerId="ADAL" clId="{CB23D1B7-C4DC-44E9-9FEC-2A2D9581493C}" dt="2020-01-15T16:32:51.050" v="1802" actId="1076"/>
          <ac:picMkLst>
            <pc:docMk/>
            <pc:sldMk cId="3884721263" sldId="388"/>
            <ac:picMk id="141" creationId="{8A1C970B-AA1E-4B27-A596-D6D656022B39}"/>
          </ac:picMkLst>
        </pc:picChg>
      </pc:sldChg>
    </pc:docChg>
  </pc:docChgLst>
  <pc:docChgLst>
    <pc:chgData name="Kyle Tidswell-Brown" userId="3518c4a0-5c99-4880-b127-cb60ccf11a39" providerId="ADAL" clId="{A19738E8-1094-41A7-88E7-DE97E51841E7}"/>
    <pc:docChg chg="undo custSel modSld">
      <pc:chgData name="Kyle Tidswell-Brown" userId="3518c4a0-5c99-4880-b127-cb60ccf11a39" providerId="ADAL" clId="{A19738E8-1094-41A7-88E7-DE97E51841E7}" dt="2020-01-16T09:29:47.064" v="152" actId="208"/>
      <pc:docMkLst>
        <pc:docMk/>
      </pc:docMkLst>
      <pc:sldChg chg="addSp modSp">
        <pc:chgData name="Kyle Tidswell-Brown" userId="3518c4a0-5c99-4880-b127-cb60ccf11a39" providerId="ADAL" clId="{A19738E8-1094-41A7-88E7-DE97E51841E7}" dt="2020-01-16T09:28:51.610" v="150" actId="13926"/>
        <pc:sldMkLst>
          <pc:docMk/>
          <pc:sldMk cId="1240380260" sldId="263"/>
        </pc:sldMkLst>
        <pc:spChg chg="add mod">
          <ac:chgData name="Kyle Tidswell-Brown" userId="3518c4a0-5c99-4880-b127-cb60ccf11a39" providerId="ADAL" clId="{A19738E8-1094-41A7-88E7-DE97E51841E7}" dt="2020-01-16T09:28:51.610" v="150" actId="13926"/>
          <ac:spMkLst>
            <pc:docMk/>
            <pc:sldMk cId="1240380260" sldId="263"/>
            <ac:spMk id="2" creationId="{86D6D037-377A-4860-B429-8F56F6EF98E8}"/>
          </ac:spMkLst>
        </pc:spChg>
        <pc:spChg chg="mod">
          <ac:chgData name="Kyle Tidswell-Brown" userId="3518c4a0-5c99-4880-b127-cb60ccf11a39" providerId="ADAL" clId="{A19738E8-1094-41A7-88E7-DE97E51841E7}" dt="2020-01-16T08:45:31.451" v="25" actId="20577"/>
          <ac:spMkLst>
            <pc:docMk/>
            <pc:sldMk cId="1240380260" sldId="263"/>
            <ac:spMk id="8" creationId="{544A127E-E7C8-415D-B49E-54F9571168F5}"/>
          </ac:spMkLst>
        </pc:spChg>
        <pc:spChg chg="mod">
          <ac:chgData name="Kyle Tidswell-Brown" userId="3518c4a0-5c99-4880-b127-cb60ccf11a39" providerId="ADAL" clId="{A19738E8-1094-41A7-88E7-DE97E51841E7}" dt="2020-01-16T09:27:29.093" v="32" actId="13926"/>
          <ac:spMkLst>
            <pc:docMk/>
            <pc:sldMk cId="1240380260" sldId="263"/>
            <ac:spMk id="33" creationId="{66625648-D730-4ED0-9ACB-D20F733EC830}"/>
          </ac:spMkLst>
        </pc:spChg>
        <pc:spChg chg="mod">
          <ac:chgData name="Kyle Tidswell-Brown" userId="3518c4a0-5c99-4880-b127-cb60ccf11a39" providerId="ADAL" clId="{A19738E8-1094-41A7-88E7-DE97E51841E7}" dt="2020-01-16T09:27:31.356" v="33" actId="13926"/>
          <ac:spMkLst>
            <pc:docMk/>
            <pc:sldMk cId="1240380260" sldId="263"/>
            <ac:spMk id="34" creationId="{DA3154EA-195F-4127-B333-5EC4EF96DD8B}"/>
          </ac:spMkLst>
        </pc:spChg>
        <pc:graphicFrameChg chg="modGraphic">
          <ac:chgData name="Kyle Tidswell-Brown" userId="3518c4a0-5c99-4880-b127-cb60ccf11a39" providerId="ADAL" clId="{A19738E8-1094-41A7-88E7-DE97E51841E7}" dt="2020-01-16T08:45:26.077" v="23" actId="20577"/>
          <ac:graphicFrameMkLst>
            <pc:docMk/>
            <pc:sldMk cId="1240380260" sldId="263"/>
            <ac:graphicFrameMk id="4" creationId="{EFB3214C-05EC-4A89-B465-54E3B7BB1C57}"/>
          </ac:graphicFrameMkLst>
        </pc:graphicFrameChg>
        <pc:graphicFrameChg chg="modGraphic">
          <ac:chgData name="Kyle Tidswell-Brown" userId="3518c4a0-5c99-4880-b127-cb60ccf11a39" providerId="ADAL" clId="{A19738E8-1094-41A7-88E7-DE97E51841E7}" dt="2020-01-16T09:27:26.579" v="31" actId="14734"/>
          <ac:graphicFrameMkLst>
            <pc:docMk/>
            <pc:sldMk cId="1240380260" sldId="263"/>
            <ac:graphicFrameMk id="30" creationId="{459B1BB4-D16A-4860-A284-DA1D0FD7E61B}"/>
          </ac:graphicFrameMkLst>
        </pc:graphicFrameChg>
      </pc:sldChg>
      <pc:sldChg chg="modSp">
        <pc:chgData name="Kyle Tidswell-Brown" userId="3518c4a0-5c99-4880-b127-cb60ccf11a39" providerId="ADAL" clId="{A19738E8-1094-41A7-88E7-DE97E51841E7}" dt="2020-01-16T08:44:46.031" v="3" actId="20577"/>
        <pc:sldMkLst>
          <pc:docMk/>
          <pc:sldMk cId="4290516806" sldId="381"/>
        </pc:sldMkLst>
        <pc:spChg chg="mod">
          <ac:chgData name="Kyle Tidswell-Brown" userId="3518c4a0-5c99-4880-b127-cb60ccf11a39" providerId="ADAL" clId="{A19738E8-1094-41A7-88E7-DE97E51841E7}" dt="2020-01-16T08:44:46.031" v="3" actId="20577"/>
          <ac:spMkLst>
            <pc:docMk/>
            <pc:sldMk cId="4290516806" sldId="381"/>
            <ac:spMk id="7" creationId="{179C3563-C05C-44A7-8CD9-82D197E4859D}"/>
          </ac:spMkLst>
        </pc:spChg>
        <pc:spChg chg="mod">
          <ac:chgData name="Kyle Tidswell-Brown" userId="3518c4a0-5c99-4880-b127-cb60ccf11a39" providerId="ADAL" clId="{A19738E8-1094-41A7-88E7-DE97E51841E7}" dt="2020-01-16T08:41:54.670" v="1" actId="20577"/>
          <ac:spMkLst>
            <pc:docMk/>
            <pc:sldMk cId="4290516806" sldId="381"/>
            <ac:spMk id="3076" creationId="{00000000-0000-0000-0000-000000000000}"/>
          </ac:spMkLst>
        </pc:spChg>
      </pc:sldChg>
      <pc:sldChg chg="addSp delSp modSp">
        <pc:chgData name="Kyle Tidswell-Brown" userId="3518c4a0-5c99-4880-b127-cb60ccf11a39" providerId="ADAL" clId="{A19738E8-1094-41A7-88E7-DE97E51841E7}" dt="2020-01-16T09:29:43.999" v="151" actId="208"/>
        <pc:sldMkLst>
          <pc:docMk/>
          <pc:sldMk cId="425980541" sldId="386"/>
        </pc:sldMkLst>
        <pc:spChg chg="mod">
          <ac:chgData name="Kyle Tidswell-Brown" userId="3518c4a0-5c99-4880-b127-cb60ccf11a39" providerId="ADAL" clId="{A19738E8-1094-41A7-88E7-DE97E51841E7}" dt="2020-01-16T08:44:57.230" v="11" actId="20577"/>
          <ac:spMkLst>
            <pc:docMk/>
            <pc:sldMk cId="425980541" sldId="386"/>
            <ac:spMk id="22" creationId="{8CFF8933-1F8A-4770-BE6D-5832E804164E}"/>
          </ac:spMkLst>
        </pc:spChg>
        <pc:spChg chg="mod">
          <ac:chgData name="Kyle Tidswell-Brown" userId="3518c4a0-5c99-4880-b127-cb60ccf11a39" providerId="ADAL" clId="{A19738E8-1094-41A7-88E7-DE97E51841E7}" dt="2020-01-16T09:29:43.999" v="151" actId="208"/>
          <ac:spMkLst>
            <pc:docMk/>
            <pc:sldMk cId="425980541" sldId="386"/>
            <ac:spMk id="154" creationId="{7BC7F241-B459-408B-AF97-206BBAE4719B}"/>
          </ac:spMkLst>
        </pc:spChg>
        <pc:graphicFrameChg chg="modGraphic">
          <ac:chgData name="Kyle Tidswell-Brown" userId="3518c4a0-5c99-4880-b127-cb60ccf11a39" providerId="ADAL" clId="{A19738E8-1094-41A7-88E7-DE97E51841E7}" dt="2020-01-16T08:44:50.499" v="9" actId="20577"/>
          <ac:graphicFrameMkLst>
            <pc:docMk/>
            <pc:sldMk cId="425980541" sldId="386"/>
            <ac:graphicFrameMk id="41" creationId="{E29B27C4-C26B-4A0D-8450-77EF046FA962}"/>
          </ac:graphicFrameMkLst>
        </pc:graphicFrameChg>
        <pc:picChg chg="add del mod">
          <ac:chgData name="Kyle Tidswell-Brown" userId="3518c4a0-5c99-4880-b127-cb60ccf11a39" providerId="ADAL" clId="{A19738E8-1094-41A7-88E7-DE97E51841E7}" dt="2020-01-16T09:06:03.806" v="29" actId="1076"/>
          <ac:picMkLst>
            <pc:docMk/>
            <pc:sldMk cId="425980541" sldId="386"/>
            <ac:picMk id="176" creationId="{1738B8EF-D06C-4F64-952A-4ED1D38EC20E}"/>
          </ac:picMkLst>
        </pc:picChg>
      </pc:sldChg>
      <pc:sldChg chg="modSp">
        <pc:chgData name="Kyle Tidswell-Brown" userId="3518c4a0-5c99-4880-b127-cb60ccf11a39" providerId="ADAL" clId="{A19738E8-1094-41A7-88E7-DE97E51841E7}" dt="2020-01-16T09:29:47.064" v="152" actId="208"/>
        <pc:sldMkLst>
          <pc:docMk/>
          <pc:sldMk cId="2750812756" sldId="387"/>
        </pc:sldMkLst>
        <pc:spChg chg="mod">
          <ac:chgData name="Kyle Tidswell-Brown" userId="3518c4a0-5c99-4880-b127-cb60ccf11a39" providerId="ADAL" clId="{A19738E8-1094-41A7-88E7-DE97E51841E7}" dt="2020-01-16T08:45:05.392" v="15" actId="20577"/>
          <ac:spMkLst>
            <pc:docMk/>
            <pc:sldMk cId="2750812756" sldId="387"/>
            <ac:spMk id="22" creationId="{8CFF8933-1F8A-4770-BE6D-5832E804164E}"/>
          </ac:spMkLst>
        </pc:spChg>
        <pc:spChg chg="mod">
          <ac:chgData name="Kyle Tidswell-Brown" userId="3518c4a0-5c99-4880-b127-cb60ccf11a39" providerId="ADAL" clId="{A19738E8-1094-41A7-88E7-DE97E51841E7}" dt="2020-01-16T09:29:47.064" v="152" actId="208"/>
          <ac:spMkLst>
            <pc:docMk/>
            <pc:sldMk cId="2750812756" sldId="387"/>
            <ac:spMk id="132" creationId="{98A091F5-3301-4322-A8B2-856BFD6B72F1}"/>
          </ac:spMkLst>
        </pc:spChg>
        <pc:graphicFrameChg chg="modGraphic">
          <ac:chgData name="Kyle Tidswell-Brown" userId="3518c4a0-5c99-4880-b127-cb60ccf11a39" providerId="ADAL" clId="{A19738E8-1094-41A7-88E7-DE97E51841E7}" dt="2020-01-16T08:45:00.075" v="13" actId="20577"/>
          <ac:graphicFrameMkLst>
            <pc:docMk/>
            <pc:sldMk cId="2750812756" sldId="387"/>
            <ac:graphicFrameMk id="41" creationId="{E29B27C4-C26B-4A0D-8450-77EF046FA962}"/>
          </ac:graphicFrameMkLst>
        </pc:graphicFrameChg>
      </pc:sldChg>
      <pc:sldChg chg="modSp">
        <pc:chgData name="Kyle Tidswell-Brown" userId="3518c4a0-5c99-4880-b127-cb60ccf11a39" providerId="ADAL" clId="{A19738E8-1094-41A7-88E7-DE97E51841E7}" dt="2020-01-16T08:45:21.863" v="21" actId="20577"/>
        <pc:sldMkLst>
          <pc:docMk/>
          <pc:sldMk cId="3884721263" sldId="388"/>
        </pc:sldMkLst>
        <pc:spChg chg="mod">
          <ac:chgData name="Kyle Tidswell-Brown" userId="3518c4a0-5c99-4880-b127-cb60ccf11a39" providerId="ADAL" clId="{A19738E8-1094-41A7-88E7-DE97E51841E7}" dt="2020-01-16T08:45:21.863" v="21" actId="20577"/>
          <ac:spMkLst>
            <pc:docMk/>
            <pc:sldMk cId="3884721263" sldId="388"/>
            <ac:spMk id="22" creationId="{8CFF8933-1F8A-4770-BE6D-5832E804164E}"/>
          </ac:spMkLst>
        </pc:spChg>
        <pc:graphicFrameChg chg="modGraphic">
          <ac:chgData name="Kyle Tidswell-Brown" userId="3518c4a0-5c99-4880-b127-cb60ccf11a39" providerId="ADAL" clId="{A19738E8-1094-41A7-88E7-DE97E51841E7}" dt="2020-01-16T08:45:13.540" v="17" actId="20577"/>
          <ac:graphicFrameMkLst>
            <pc:docMk/>
            <pc:sldMk cId="3884721263" sldId="388"/>
            <ac:graphicFrameMk id="41" creationId="{E29B27C4-C26B-4A0D-8450-77EF046FA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8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443C34E-04EF-468F-BE2C-427F0EEE3062}"/>
              </a:ext>
            </a:extLst>
          </p:cNvPr>
          <p:cNvSpPr txBox="1"/>
          <p:nvPr/>
        </p:nvSpPr>
        <p:spPr>
          <a:xfrm>
            <a:off x="3214800" y="1054100"/>
            <a:ext cx="428400" cy="428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464935C-DC24-4D0F-9227-20D168119CC2}"/>
              </a:ext>
            </a:extLst>
          </p:cNvPr>
          <p:cNvSpPr txBox="1"/>
          <p:nvPr/>
        </p:nvSpPr>
        <p:spPr>
          <a:xfrm>
            <a:off x="1952420" y="4112260"/>
            <a:ext cx="2160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C239EE7-0AB9-45DB-BAEF-D838CB82C02D}"/>
              </a:ext>
            </a:extLst>
          </p:cNvPr>
          <p:cNvSpPr txBox="1"/>
          <p:nvPr/>
        </p:nvSpPr>
        <p:spPr>
          <a:xfrm>
            <a:off x="4112420" y="4112260"/>
            <a:ext cx="2160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79446F4-7424-4D0E-9920-20B1358CBE36}"/>
              </a:ext>
            </a:extLst>
          </p:cNvPr>
          <p:cNvSpPr txBox="1"/>
          <p:nvPr/>
        </p:nvSpPr>
        <p:spPr>
          <a:xfrm>
            <a:off x="1952420" y="4762800"/>
            <a:ext cx="2160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309A688-F3A0-40A0-80FC-3A82A38E5844}"/>
              </a:ext>
            </a:extLst>
          </p:cNvPr>
          <p:cNvSpPr txBox="1"/>
          <p:nvPr/>
        </p:nvSpPr>
        <p:spPr>
          <a:xfrm>
            <a:off x="4112420" y="4762800"/>
            <a:ext cx="2160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78C2A1E-5BC4-49A0-B81F-34E9F9EE1C67}"/>
              </a:ext>
            </a:extLst>
          </p:cNvPr>
          <p:cNvSpPr txBox="1"/>
          <p:nvPr/>
        </p:nvSpPr>
        <p:spPr>
          <a:xfrm>
            <a:off x="1154700" y="758728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DBE8782-BFD7-42EF-ACE8-D349E63572D5}"/>
              </a:ext>
            </a:extLst>
          </p:cNvPr>
          <p:cNvSpPr txBox="1"/>
          <p:nvPr/>
        </p:nvSpPr>
        <p:spPr>
          <a:xfrm>
            <a:off x="1538240" y="758728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D02B529-4561-4F56-83EE-5B43C86CD38A}"/>
              </a:ext>
            </a:extLst>
          </p:cNvPr>
          <p:cNvSpPr txBox="1"/>
          <p:nvPr/>
        </p:nvSpPr>
        <p:spPr>
          <a:xfrm>
            <a:off x="1957500" y="71885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ACF2EB7-9DBB-47E5-8767-8876B1103379}"/>
              </a:ext>
            </a:extLst>
          </p:cNvPr>
          <p:cNvSpPr txBox="1"/>
          <p:nvPr/>
        </p:nvSpPr>
        <p:spPr>
          <a:xfrm>
            <a:off x="2739820" y="71885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80E1D2F-7B82-451F-B59B-594423B5A20F}"/>
              </a:ext>
            </a:extLst>
          </p:cNvPr>
          <p:cNvSpPr txBox="1"/>
          <p:nvPr/>
        </p:nvSpPr>
        <p:spPr>
          <a:xfrm>
            <a:off x="4826324" y="758728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BB9739D-3A16-4133-9863-34ACC1B66DEF}"/>
              </a:ext>
            </a:extLst>
          </p:cNvPr>
          <p:cNvSpPr txBox="1"/>
          <p:nvPr/>
        </p:nvSpPr>
        <p:spPr>
          <a:xfrm>
            <a:off x="5606612" y="759947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E7ED315-3C82-48A7-993D-2906804D308E}"/>
              </a:ext>
            </a:extLst>
          </p:cNvPr>
          <p:cNvSpPr txBox="1"/>
          <p:nvPr/>
        </p:nvSpPr>
        <p:spPr>
          <a:xfrm>
            <a:off x="5228324" y="71885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812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86144f90-c7b6-48d0-aae5-f5e9e48cc3df"/>
    <ds:schemaRef ds:uri="http://schemas.microsoft.com/office/2006/metadata/properties"/>
    <ds:schemaRef ds:uri="http://schemas.microsoft.com/office/infopath/2007/PartnerControls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996C0C-2AF4-4122-9184-A19BAF321C13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Divide with Remainders Worksheet</dc:title>
  <dc:creator>Sian Stebbings</dc:creator>
  <cp:lastModifiedBy>Rach Green</cp:lastModifiedBy>
  <cp:revision>24</cp:revision>
  <dcterms:created xsi:type="dcterms:W3CDTF">2018-10-23T11:51:23Z</dcterms:created>
  <dcterms:modified xsi:type="dcterms:W3CDTF">2020-04-16T17:18:39Z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