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88" r:id="rId5"/>
    <p:sldId id="389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6FC36C"/>
    <a:srgbClr val="FFBB00"/>
    <a:srgbClr val="D687C2"/>
    <a:srgbClr val="00B2CE"/>
    <a:srgbClr val="B7E1B5"/>
    <a:srgbClr val="CCECFF"/>
    <a:srgbClr val="FF99FF"/>
    <a:srgbClr val="99FF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DCE002-2C1F-43F6-ACE8-9A02CA381FB8}" v="49" dt="2021-03-10T11:30:49.9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2" autoAdjust="0"/>
    <p:restoredTop sz="94660"/>
  </p:normalViewPr>
  <p:slideViewPr>
    <p:cSldViewPr snapToGrid="0">
      <p:cViewPr varScale="1">
        <p:scale>
          <a:sx n="50" d="100"/>
          <a:sy n="50" d="100"/>
        </p:scale>
        <p:origin x="16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888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836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Box 110">
            <a:extLst>
              <a:ext uri="{FF2B5EF4-FFF2-40B4-BE49-F238E27FC236}">
                <a16:creationId xmlns:a16="http://schemas.microsoft.com/office/drawing/2014/main" id="{65F03B0F-88ED-4C6D-B783-DAE27C316DF5}"/>
              </a:ext>
            </a:extLst>
          </p:cNvPr>
          <p:cNvSpPr txBox="1"/>
          <p:nvPr/>
        </p:nvSpPr>
        <p:spPr>
          <a:xfrm>
            <a:off x="4359377" y="3971017"/>
            <a:ext cx="36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202ACFC-37F0-4E98-8E3F-9E5EE9F407A3}"/>
              </a:ext>
            </a:extLst>
          </p:cNvPr>
          <p:cNvSpPr txBox="1"/>
          <p:nvPr/>
        </p:nvSpPr>
        <p:spPr>
          <a:xfrm>
            <a:off x="4359377" y="4773000"/>
            <a:ext cx="36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3184ED50-9BF7-4A03-86E9-8A8432508298}"/>
              </a:ext>
            </a:extLst>
          </p:cNvPr>
          <p:cNvSpPr txBox="1"/>
          <p:nvPr/>
        </p:nvSpPr>
        <p:spPr>
          <a:xfrm>
            <a:off x="4359377" y="5613556"/>
            <a:ext cx="36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04F04F82-9236-496D-B98E-5E7A1C7C5FA6}"/>
              </a:ext>
            </a:extLst>
          </p:cNvPr>
          <p:cNvSpPr txBox="1"/>
          <p:nvPr/>
        </p:nvSpPr>
        <p:spPr>
          <a:xfrm>
            <a:off x="5180908" y="6700355"/>
            <a:ext cx="432000" cy="306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6D34F0C3-C981-4D7D-BC99-465963257E9F}"/>
              </a:ext>
            </a:extLst>
          </p:cNvPr>
          <p:cNvSpPr txBox="1"/>
          <p:nvPr/>
        </p:nvSpPr>
        <p:spPr>
          <a:xfrm>
            <a:off x="5180908" y="7307574"/>
            <a:ext cx="432000" cy="306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0AED48A3-30EC-4787-976E-0EBA17C11C11}"/>
              </a:ext>
            </a:extLst>
          </p:cNvPr>
          <p:cNvSpPr txBox="1"/>
          <p:nvPr/>
        </p:nvSpPr>
        <p:spPr>
          <a:xfrm>
            <a:off x="5180908" y="7914793"/>
            <a:ext cx="432000" cy="306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13831A8A-D3D2-47FD-9330-3E385A809119}"/>
              </a:ext>
            </a:extLst>
          </p:cNvPr>
          <p:cNvSpPr txBox="1"/>
          <p:nvPr/>
        </p:nvSpPr>
        <p:spPr>
          <a:xfrm>
            <a:off x="5180908" y="8526774"/>
            <a:ext cx="432000" cy="306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5605BFFB-C5D4-4654-8B85-18FE0C2C5238}"/>
              </a:ext>
            </a:extLst>
          </p:cNvPr>
          <p:cNvSpPr txBox="1"/>
          <p:nvPr/>
        </p:nvSpPr>
        <p:spPr>
          <a:xfrm>
            <a:off x="3429000" y="469947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t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22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>
            <a:extLst>
              <a:ext uri="{FF2B5EF4-FFF2-40B4-BE49-F238E27FC236}">
                <a16:creationId xmlns:a16="http://schemas.microsoft.com/office/drawing/2014/main" id="{42B549D2-700D-4778-BD62-4660B129A67D}"/>
              </a:ext>
            </a:extLst>
          </p:cNvPr>
          <p:cNvSpPr txBox="1"/>
          <p:nvPr/>
        </p:nvSpPr>
        <p:spPr>
          <a:xfrm>
            <a:off x="3782284" y="3678906"/>
            <a:ext cx="72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D05D24C9-3E6D-4CC7-8394-23B093AF8A2F}"/>
              </a:ext>
            </a:extLst>
          </p:cNvPr>
          <p:cNvSpPr txBox="1"/>
          <p:nvPr/>
        </p:nvSpPr>
        <p:spPr>
          <a:xfrm>
            <a:off x="3782284" y="4316106"/>
            <a:ext cx="72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D0158A28-B4BD-418F-BEDA-C16DF8EA5A3B}"/>
              </a:ext>
            </a:extLst>
          </p:cNvPr>
          <p:cNvSpPr txBox="1"/>
          <p:nvPr/>
        </p:nvSpPr>
        <p:spPr>
          <a:xfrm>
            <a:off x="3782284" y="4953000"/>
            <a:ext cx="72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8527DD7A-C005-4131-8235-2DDF4193A85C}"/>
              </a:ext>
            </a:extLst>
          </p:cNvPr>
          <p:cNvSpPr txBox="1"/>
          <p:nvPr/>
        </p:nvSpPr>
        <p:spPr>
          <a:xfrm>
            <a:off x="3782284" y="5587944"/>
            <a:ext cx="72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41C12B0-4F59-447A-8853-9D328A9B5746}"/>
              </a:ext>
            </a:extLst>
          </p:cNvPr>
          <p:cNvSpPr txBox="1"/>
          <p:nvPr/>
        </p:nvSpPr>
        <p:spPr>
          <a:xfrm>
            <a:off x="3429000" y="469947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t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20D35A50-185A-4CE1-AC60-E7EEA99426D8}"/>
              </a:ext>
            </a:extLst>
          </p:cNvPr>
          <p:cNvSpPr txBox="1"/>
          <p:nvPr/>
        </p:nvSpPr>
        <p:spPr>
          <a:xfrm>
            <a:off x="3429000" y="6318753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t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6879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microsoft.com/sharepoint/v3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0f0ae0ff-29c4-4766-b250-c1a9bee8d430"/>
    <ds:schemaRef ds:uri="http://www.w3.org/XML/1998/namespace"/>
    <ds:schemaRef ds:uri="86144f90-c7b6-48d0-aae5-f5e9e48cc3df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8D34AA8-AD1D-49A4-B93B-86AFB208C62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11534</TotalTime>
  <Words>2</Words>
  <Application>Microsoft Office PowerPoint</Application>
  <PresentationFormat>A4 Paper (210x297 mm)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Decimals up to 2 Decimal Places Main Activity</dc:title>
  <dc:creator>Sian Stebbings</dc:creator>
  <cp:lastModifiedBy>Michelle Procter</cp:lastModifiedBy>
  <cp:revision>52</cp:revision>
  <dcterms:created xsi:type="dcterms:W3CDTF">2018-10-23T11:51:23Z</dcterms:created>
  <dcterms:modified xsi:type="dcterms:W3CDTF">2021-03-10T11:36:42Z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3072">
    <vt:lpwstr>264</vt:lpwstr>
  </property>
</Properties>
</file>