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CDB"/>
    <a:srgbClr val="66FFCC"/>
    <a:srgbClr val="FF7C80"/>
    <a:srgbClr val="FF9300"/>
    <a:srgbClr val="FF9933"/>
    <a:srgbClr val="4BD0FF"/>
    <a:srgbClr val="AFDC7E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93" autoAdjust="0"/>
    <p:restoredTop sz="94595"/>
  </p:normalViewPr>
  <p:slideViewPr>
    <p:cSldViewPr snapToGrid="0">
      <p:cViewPr>
        <p:scale>
          <a:sx n="100" d="100"/>
          <a:sy n="100" d="100"/>
        </p:scale>
        <p:origin x="14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4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4">
            <a:extLst>
              <a:ext uri="{FF2B5EF4-FFF2-40B4-BE49-F238E27FC236}">
                <a16:creationId xmlns:a16="http://schemas.microsoft.com/office/drawing/2014/main" id="{03E1C7D8-942A-4F50-B33E-FBE0706D2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20330"/>
              </p:ext>
            </p:extLst>
          </p:nvPr>
        </p:nvGraphicFramePr>
        <p:xfrm>
          <a:off x="421066" y="870376"/>
          <a:ext cx="1963640" cy="19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364">
                  <a:extLst>
                    <a:ext uri="{9D8B030D-6E8A-4147-A177-3AD203B41FA5}">
                      <a16:colId xmlns:a16="http://schemas.microsoft.com/office/drawing/2014/main" val="1734238803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592510585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404410690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16828526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257016361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512709534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985143773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577330321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1113142853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769434427"/>
                    </a:ext>
                  </a:extLst>
                </a:gridCol>
              </a:tblGrid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926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199466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368248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40826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05982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48660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29196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32253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136066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894676"/>
                  </a:ext>
                </a:extLst>
              </a:tr>
            </a:tbl>
          </a:graphicData>
        </a:graphic>
      </p:graphicFrame>
      <p:graphicFrame>
        <p:nvGraphicFramePr>
          <p:cNvPr id="40" name="Table 4">
            <a:extLst>
              <a:ext uri="{FF2B5EF4-FFF2-40B4-BE49-F238E27FC236}">
                <a16:creationId xmlns:a16="http://schemas.microsoft.com/office/drawing/2014/main" id="{5507099C-6957-4B83-85D5-7BBC177C5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097938"/>
              </p:ext>
            </p:extLst>
          </p:nvPr>
        </p:nvGraphicFramePr>
        <p:xfrm>
          <a:off x="3921736" y="870376"/>
          <a:ext cx="1963640" cy="19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364">
                  <a:extLst>
                    <a:ext uri="{9D8B030D-6E8A-4147-A177-3AD203B41FA5}">
                      <a16:colId xmlns:a16="http://schemas.microsoft.com/office/drawing/2014/main" val="1734238803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592510585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404410690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16828526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257016361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512709534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985143773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577330321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1113142853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769434427"/>
                    </a:ext>
                  </a:extLst>
                </a:gridCol>
              </a:tblGrid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49926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199466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368248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40826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05982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48660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29196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32253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136066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894676"/>
                  </a:ext>
                </a:extLst>
              </a:tr>
            </a:tbl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91BC3666-276E-49DD-9F04-B2E3C29CF191}"/>
              </a:ext>
            </a:extLst>
          </p:cNvPr>
          <p:cNvSpPr txBox="1"/>
          <p:nvPr/>
        </p:nvSpPr>
        <p:spPr>
          <a:xfrm>
            <a:off x="266800" y="7931150"/>
            <a:ext cx="3898800" cy="118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E4DD6B-CFE7-417E-9ED9-F3B3DCB33009}"/>
              </a:ext>
            </a:extLst>
          </p:cNvPr>
          <p:cNvSpPr txBox="1"/>
          <p:nvPr/>
        </p:nvSpPr>
        <p:spPr>
          <a:xfrm>
            <a:off x="2680015" y="1525916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5AB89F-9FE3-43D5-BB36-97498A00F1D6}"/>
              </a:ext>
            </a:extLst>
          </p:cNvPr>
          <p:cNvSpPr txBox="1"/>
          <p:nvPr/>
        </p:nvSpPr>
        <p:spPr>
          <a:xfrm>
            <a:off x="2680015" y="1885482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103213-FEA5-416D-B286-FF6A038E4CF4}"/>
              </a:ext>
            </a:extLst>
          </p:cNvPr>
          <p:cNvSpPr txBox="1"/>
          <p:nvPr/>
        </p:nvSpPr>
        <p:spPr>
          <a:xfrm>
            <a:off x="3250624" y="1525916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0F52645-F919-4AA3-9239-8B6B6A3D00CD}"/>
              </a:ext>
            </a:extLst>
          </p:cNvPr>
          <p:cNvSpPr txBox="1"/>
          <p:nvPr/>
        </p:nvSpPr>
        <p:spPr>
          <a:xfrm>
            <a:off x="3250624" y="1885482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0B36535-B951-488F-9436-87ECD14BB503}"/>
              </a:ext>
            </a:extLst>
          </p:cNvPr>
          <p:cNvSpPr txBox="1"/>
          <p:nvPr/>
        </p:nvSpPr>
        <p:spPr>
          <a:xfrm>
            <a:off x="6173238" y="1525916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0E645E-2CB4-48EE-AB6F-6A1875903119}"/>
              </a:ext>
            </a:extLst>
          </p:cNvPr>
          <p:cNvSpPr txBox="1"/>
          <p:nvPr/>
        </p:nvSpPr>
        <p:spPr>
          <a:xfrm>
            <a:off x="6173238" y="1885482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877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5c7a0828-c5e4-45f8-a074-18a8fdc88ec6"/>
    <ds:schemaRef ds:uri="86144f90-c7b6-48d0-aae5-f5e9e48cc3d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040ED4-9416-4345-87CA-07444CECB6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Decimals as Fractions 1 Worksheet</dc:title>
  <dc:creator>Sian Stebbings</dc:creator>
  <cp:lastModifiedBy>Elise Schapira</cp:lastModifiedBy>
  <cp:revision>26</cp:revision>
  <dcterms:created xsi:type="dcterms:W3CDTF">2018-10-23T11:51:23Z</dcterms:created>
  <dcterms:modified xsi:type="dcterms:W3CDTF">2020-06-03T07:59:02Z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