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CBAD"/>
    <a:srgbClr val="FF99FF"/>
    <a:srgbClr val="FFC000"/>
    <a:srgbClr val="C5E0B4"/>
    <a:srgbClr val="B4C7E7"/>
    <a:srgbClr val="FFFF00"/>
    <a:srgbClr val="99FF99"/>
    <a:srgbClr val="33CCFF"/>
    <a:srgbClr val="FF9933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4" d="100"/>
          <a:sy n="74" d="100"/>
        </p:scale>
        <p:origin x="1588" y="-1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3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51E85CB8-33B0-4AFA-8A78-FC6714FA8F9E}"/>
              </a:ext>
            </a:extLst>
          </p:cNvPr>
          <p:cNvSpPr txBox="1"/>
          <p:nvPr/>
        </p:nvSpPr>
        <p:spPr>
          <a:xfrm>
            <a:off x="1308685" y="2557865"/>
            <a:ext cx="403200" cy="3077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8A6EA64-F9A6-4C75-A2F5-1E5006B523BA}"/>
              </a:ext>
            </a:extLst>
          </p:cNvPr>
          <p:cNvSpPr txBox="1"/>
          <p:nvPr/>
        </p:nvSpPr>
        <p:spPr>
          <a:xfrm>
            <a:off x="3478676" y="2557865"/>
            <a:ext cx="403200" cy="3077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F64ED8A-FCDF-4E88-9457-1FF66D7CF294}"/>
              </a:ext>
            </a:extLst>
          </p:cNvPr>
          <p:cNvSpPr txBox="1"/>
          <p:nvPr/>
        </p:nvSpPr>
        <p:spPr>
          <a:xfrm>
            <a:off x="5795767" y="2557865"/>
            <a:ext cx="403200" cy="3077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ABF1905-F98C-4E9A-A6C0-FECEBD91E512}"/>
              </a:ext>
            </a:extLst>
          </p:cNvPr>
          <p:cNvSpPr txBox="1"/>
          <p:nvPr/>
        </p:nvSpPr>
        <p:spPr>
          <a:xfrm>
            <a:off x="2955243" y="2928105"/>
            <a:ext cx="403200" cy="3077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8EB69CC-9FA2-4528-92AC-C5239271DD67}"/>
              </a:ext>
            </a:extLst>
          </p:cNvPr>
          <p:cNvSpPr txBox="1"/>
          <p:nvPr/>
        </p:nvSpPr>
        <p:spPr>
          <a:xfrm>
            <a:off x="348940" y="5764016"/>
            <a:ext cx="1161345" cy="3077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166CAFE-A43B-48B3-9BAB-10ABC49FB28E}"/>
              </a:ext>
            </a:extLst>
          </p:cNvPr>
          <p:cNvSpPr txBox="1"/>
          <p:nvPr/>
        </p:nvSpPr>
        <p:spPr>
          <a:xfrm>
            <a:off x="348938" y="8600536"/>
            <a:ext cx="1600631" cy="4313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1D44503-BACF-4E8B-975B-E435751AC706}"/>
              </a:ext>
            </a:extLst>
          </p:cNvPr>
          <p:cNvSpPr txBox="1"/>
          <p:nvPr/>
        </p:nvSpPr>
        <p:spPr>
          <a:xfrm>
            <a:off x="2628684" y="8600535"/>
            <a:ext cx="1600631" cy="4313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9020B1C-F153-49D9-B1B6-C4C34C23F11A}"/>
              </a:ext>
            </a:extLst>
          </p:cNvPr>
          <p:cNvSpPr txBox="1"/>
          <p:nvPr/>
        </p:nvSpPr>
        <p:spPr>
          <a:xfrm>
            <a:off x="4908430" y="8600534"/>
            <a:ext cx="1600631" cy="4313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796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microsoft.com/sharepoint/v3"/>
    <ds:schemaRef ds:uri="0f0ae0ff-29c4-4766-b250-c1a9bee8d430"/>
    <ds:schemaRef ds:uri="http://purl.org/dc/elements/1.1/"/>
    <ds:schemaRef ds:uri="86144f90-c7b6-48d0-aae5-f5e9e48cc3d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0DBA10-1558-42D7-8E17-36B7F3F2917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Area of Rectangles Worksheet</dc:title>
  <dc:creator>Sian Stebbings</dc:creator>
  <cp:lastModifiedBy>Lisa Mason</cp:lastModifiedBy>
  <cp:revision>13</cp:revision>
  <dcterms:created xsi:type="dcterms:W3CDTF">2018-10-23T11:51:23Z</dcterms:created>
  <dcterms:modified xsi:type="dcterms:W3CDTF">2020-04-27T20:36:29Z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