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F9300"/>
    <a:srgbClr val="FF99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0" autoAdjust="0"/>
    <p:restoredTop sz="91532" autoAdjust="0"/>
  </p:normalViewPr>
  <p:slideViewPr>
    <p:cSldViewPr snapToGrid="0">
      <p:cViewPr>
        <p:scale>
          <a:sx n="64" d="100"/>
          <a:sy n="64" d="100"/>
        </p:scale>
        <p:origin x="20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4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B55AEEAC-EFED-46E4-B4E4-916E6EB90AD8}"/>
              </a:ext>
            </a:extLst>
          </p:cNvPr>
          <p:cNvSpPr txBox="1"/>
          <p:nvPr/>
        </p:nvSpPr>
        <p:spPr>
          <a:xfrm>
            <a:off x="857050" y="2600361"/>
            <a:ext cx="1750096" cy="392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F9DC239-3F7F-431F-9D5F-A5CA8575248D}"/>
              </a:ext>
            </a:extLst>
          </p:cNvPr>
          <p:cNvSpPr txBox="1"/>
          <p:nvPr/>
        </p:nvSpPr>
        <p:spPr>
          <a:xfrm>
            <a:off x="4501461" y="2601034"/>
            <a:ext cx="1750096" cy="392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11AD849-5D82-4AA9-AF98-CDDB67794A5C}"/>
              </a:ext>
            </a:extLst>
          </p:cNvPr>
          <p:cNvSpPr txBox="1"/>
          <p:nvPr/>
        </p:nvSpPr>
        <p:spPr>
          <a:xfrm>
            <a:off x="1007680" y="5283978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BFDC580-71C2-4E1B-BC61-37F50483F6EF}"/>
              </a:ext>
            </a:extLst>
          </p:cNvPr>
          <p:cNvSpPr txBox="1"/>
          <p:nvPr/>
        </p:nvSpPr>
        <p:spPr>
          <a:xfrm>
            <a:off x="3211021" y="5283978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87765F0-B35F-4BB3-B3AE-A28A32766BC2}"/>
              </a:ext>
            </a:extLst>
          </p:cNvPr>
          <p:cNvSpPr txBox="1"/>
          <p:nvPr/>
        </p:nvSpPr>
        <p:spPr>
          <a:xfrm>
            <a:off x="5372302" y="5283978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19599E0-8FC6-4109-9D1D-8953B9AFADD9}"/>
              </a:ext>
            </a:extLst>
          </p:cNvPr>
          <p:cNvSpPr txBox="1"/>
          <p:nvPr/>
        </p:nvSpPr>
        <p:spPr>
          <a:xfrm>
            <a:off x="255619" y="8428055"/>
            <a:ext cx="6343964" cy="68612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22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AEAD7F-3323-482C-A856-D832CAC9447D}"/>
</file>

<file path=customXml/itemProps2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http://schemas.microsoft.com/sharepoint/v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Angles on a Straight Line Worksheet</dc:title>
  <dc:creator>Sian Stebbings</dc:creator>
  <cp:lastModifiedBy>Lisa Mason</cp:lastModifiedBy>
  <cp:revision>23</cp:revision>
  <dcterms:created xsi:type="dcterms:W3CDTF">2018-10-23T11:51:23Z</dcterms:created>
  <dcterms:modified xsi:type="dcterms:W3CDTF">2020-06-18T19:26:07Z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