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n Ho" initials="I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D7156B-B9F1-42E1-84A1-B821D023E529}" v="15" dt="2020-05-28T08:43:00.8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7818" autoAdjust="0"/>
  </p:normalViewPr>
  <p:slideViewPr>
    <p:cSldViewPr snapToGrid="0">
      <p:cViewPr>
        <p:scale>
          <a:sx n="50" d="100"/>
          <a:sy n="50" d="100"/>
        </p:scale>
        <p:origin x="2216" y="-7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Rigby" userId="1e147217-0b90-46af-ae25-32c0bc3a243c" providerId="ADAL" clId="{B4D7156B-B9F1-42E1-84A1-B821D023E529}"/>
    <pc:docChg chg="addSld delSld modSld">
      <pc:chgData name="Emily Rigby" userId="1e147217-0b90-46af-ae25-32c0bc3a243c" providerId="ADAL" clId="{B4D7156B-B9F1-42E1-84A1-B821D023E529}" dt="2020-05-28T08:43:51.689" v="64" actId="2696"/>
      <pc:docMkLst>
        <pc:docMk/>
      </pc:docMkLst>
      <pc:sldChg chg="addSp delSp modSp mod setBg">
        <pc:chgData name="Emily Rigby" userId="1e147217-0b90-46af-ae25-32c0bc3a243c" providerId="ADAL" clId="{B4D7156B-B9F1-42E1-84A1-B821D023E529}" dt="2020-05-28T08:43:38.432" v="63" actId="14100"/>
        <pc:sldMkLst>
          <pc:docMk/>
          <pc:sldMk cId="4109944685" sldId="385"/>
        </pc:sldMkLst>
        <pc:spChg chg="del">
          <ac:chgData name="Emily Rigby" userId="1e147217-0b90-46af-ae25-32c0bc3a243c" providerId="ADAL" clId="{B4D7156B-B9F1-42E1-84A1-B821D023E529}" dt="2020-05-28T08:40:19.402" v="1" actId="478"/>
          <ac:spMkLst>
            <pc:docMk/>
            <pc:sldMk cId="4109944685" sldId="385"/>
            <ac:spMk id="3" creationId="{0B6E967C-1105-42D8-9510-9EC9F2E69FFF}"/>
          </ac:spMkLst>
        </pc:spChg>
        <pc:spChg chg="del">
          <ac:chgData name="Emily Rigby" userId="1e147217-0b90-46af-ae25-32c0bc3a243c" providerId="ADAL" clId="{B4D7156B-B9F1-42E1-84A1-B821D023E529}" dt="2020-05-28T08:40:19.402" v="1" actId="478"/>
          <ac:spMkLst>
            <pc:docMk/>
            <pc:sldMk cId="4109944685" sldId="385"/>
            <ac:spMk id="4" creationId="{6BA7E1C6-952B-4EAD-A591-7C95150FF737}"/>
          </ac:spMkLst>
        </pc:spChg>
        <pc:spChg chg="del">
          <ac:chgData name="Emily Rigby" userId="1e147217-0b90-46af-ae25-32c0bc3a243c" providerId="ADAL" clId="{B4D7156B-B9F1-42E1-84A1-B821D023E529}" dt="2020-05-28T08:40:19.402" v="1" actId="478"/>
          <ac:spMkLst>
            <pc:docMk/>
            <pc:sldMk cId="4109944685" sldId="385"/>
            <ac:spMk id="6" creationId="{6672A34A-4B0D-422D-BE4A-6E8CE9B1545C}"/>
          </ac:spMkLst>
        </pc:spChg>
        <pc:spChg chg="del">
          <ac:chgData name="Emily Rigby" userId="1e147217-0b90-46af-ae25-32c0bc3a243c" providerId="ADAL" clId="{B4D7156B-B9F1-42E1-84A1-B821D023E529}" dt="2020-05-28T08:40:19.402" v="1" actId="478"/>
          <ac:spMkLst>
            <pc:docMk/>
            <pc:sldMk cId="4109944685" sldId="385"/>
            <ac:spMk id="7" creationId="{762DF63D-48BA-460E-8A37-D7179D8CAC14}"/>
          </ac:spMkLst>
        </pc:spChg>
        <pc:spChg chg="add mod">
          <ac:chgData name="Emily Rigby" userId="1e147217-0b90-46af-ae25-32c0bc3a243c" providerId="ADAL" clId="{B4D7156B-B9F1-42E1-84A1-B821D023E529}" dt="2020-05-28T08:41:57.930" v="27" actId="1037"/>
          <ac:spMkLst>
            <pc:docMk/>
            <pc:sldMk cId="4109944685" sldId="385"/>
            <ac:spMk id="8" creationId="{48E52532-EDE6-40F1-BC7E-088F1004EB5D}"/>
          </ac:spMkLst>
        </pc:spChg>
        <pc:spChg chg="del">
          <ac:chgData name="Emily Rigby" userId="1e147217-0b90-46af-ae25-32c0bc3a243c" providerId="ADAL" clId="{B4D7156B-B9F1-42E1-84A1-B821D023E529}" dt="2020-05-28T08:40:19.402" v="1" actId="478"/>
          <ac:spMkLst>
            <pc:docMk/>
            <pc:sldMk cId="4109944685" sldId="385"/>
            <ac:spMk id="16" creationId="{46460AEA-E83C-45B0-B331-AFA66A3E4B91}"/>
          </ac:spMkLst>
        </pc:spChg>
        <pc:spChg chg="del">
          <ac:chgData name="Emily Rigby" userId="1e147217-0b90-46af-ae25-32c0bc3a243c" providerId="ADAL" clId="{B4D7156B-B9F1-42E1-84A1-B821D023E529}" dt="2020-05-28T08:40:19.402" v="1" actId="478"/>
          <ac:spMkLst>
            <pc:docMk/>
            <pc:sldMk cId="4109944685" sldId="385"/>
            <ac:spMk id="45" creationId="{61C7972B-AA82-49B3-9BF1-4B2BA15025E2}"/>
          </ac:spMkLst>
        </pc:spChg>
        <pc:spChg chg="del">
          <ac:chgData name="Emily Rigby" userId="1e147217-0b90-46af-ae25-32c0bc3a243c" providerId="ADAL" clId="{B4D7156B-B9F1-42E1-84A1-B821D023E529}" dt="2020-05-28T08:40:19.402" v="1" actId="478"/>
          <ac:spMkLst>
            <pc:docMk/>
            <pc:sldMk cId="4109944685" sldId="385"/>
            <ac:spMk id="46" creationId="{531E5562-00BA-4576-A167-A3ED8973660C}"/>
          </ac:spMkLst>
        </pc:spChg>
        <pc:spChg chg="del">
          <ac:chgData name="Emily Rigby" userId="1e147217-0b90-46af-ae25-32c0bc3a243c" providerId="ADAL" clId="{B4D7156B-B9F1-42E1-84A1-B821D023E529}" dt="2020-05-28T08:40:19.402" v="1" actId="478"/>
          <ac:spMkLst>
            <pc:docMk/>
            <pc:sldMk cId="4109944685" sldId="385"/>
            <ac:spMk id="48" creationId="{9279EBC5-AD2E-4DB1-82AF-6EE64665B03F}"/>
          </ac:spMkLst>
        </pc:spChg>
        <pc:spChg chg="add mod">
          <ac:chgData name="Emily Rigby" userId="1e147217-0b90-46af-ae25-32c0bc3a243c" providerId="ADAL" clId="{B4D7156B-B9F1-42E1-84A1-B821D023E529}" dt="2020-05-28T08:41:57.930" v="27" actId="1037"/>
          <ac:spMkLst>
            <pc:docMk/>
            <pc:sldMk cId="4109944685" sldId="385"/>
            <ac:spMk id="51" creationId="{02E73EF3-03F4-4789-AA22-0C11F1173F4B}"/>
          </ac:spMkLst>
        </pc:spChg>
        <pc:spChg chg="add mod">
          <ac:chgData name="Emily Rigby" userId="1e147217-0b90-46af-ae25-32c0bc3a243c" providerId="ADAL" clId="{B4D7156B-B9F1-42E1-84A1-B821D023E529}" dt="2020-05-28T08:41:57.930" v="27" actId="1037"/>
          <ac:spMkLst>
            <pc:docMk/>
            <pc:sldMk cId="4109944685" sldId="385"/>
            <ac:spMk id="52" creationId="{3AAD895F-D238-4EA4-8947-76F2A5F818D3}"/>
          </ac:spMkLst>
        </pc:spChg>
        <pc:spChg chg="add mod">
          <ac:chgData name="Emily Rigby" userId="1e147217-0b90-46af-ae25-32c0bc3a243c" providerId="ADAL" clId="{B4D7156B-B9F1-42E1-84A1-B821D023E529}" dt="2020-05-28T08:42:22.055" v="34" actId="1037"/>
          <ac:spMkLst>
            <pc:docMk/>
            <pc:sldMk cId="4109944685" sldId="385"/>
            <ac:spMk id="53" creationId="{2A6E7200-DEBC-4578-940D-F024B4C06365}"/>
          </ac:spMkLst>
        </pc:spChg>
        <pc:spChg chg="add mod">
          <ac:chgData name="Emily Rigby" userId="1e147217-0b90-46af-ae25-32c0bc3a243c" providerId="ADAL" clId="{B4D7156B-B9F1-42E1-84A1-B821D023E529}" dt="2020-05-28T08:42:31.435" v="37" actId="1037"/>
          <ac:spMkLst>
            <pc:docMk/>
            <pc:sldMk cId="4109944685" sldId="385"/>
            <ac:spMk id="54" creationId="{52E214E4-8C96-4627-9F65-0060380939CB}"/>
          </ac:spMkLst>
        </pc:spChg>
        <pc:spChg chg="add mod">
          <ac:chgData name="Emily Rigby" userId="1e147217-0b90-46af-ae25-32c0bc3a243c" providerId="ADAL" clId="{B4D7156B-B9F1-42E1-84A1-B821D023E529}" dt="2020-05-28T08:42:42.167" v="46" actId="1035"/>
          <ac:spMkLst>
            <pc:docMk/>
            <pc:sldMk cId="4109944685" sldId="385"/>
            <ac:spMk id="55" creationId="{1A3349B7-D790-4873-9E90-A0F3C4C514DA}"/>
          </ac:spMkLst>
        </pc:spChg>
        <pc:spChg chg="del">
          <ac:chgData name="Emily Rigby" userId="1e147217-0b90-46af-ae25-32c0bc3a243c" providerId="ADAL" clId="{B4D7156B-B9F1-42E1-84A1-B821D023E529}" dt="2020-05-28T08:40:19.402" v="1" actId="478"/>
          <ac:spMkLst>
            <pc:docMk/>
            <pc:sldMk cId="4109944685" sldId="385"/>
            <ac:spMk id="58" creationId="{A0A4EA55-9A77-4E33-8A13-049652E86080}"/>
          </ac:spMkLst>
        </pc:spChg>
        <pc:spChg chg="add mod">
          <ac:chgData name="Emily Rigby" userId="1e147217-0b90-46af-ae25-32c0bc3a243c" providerId="ADAL" clId="{B4D7156B-B9F1-42E1-84A1-B821D023E529}" dt="2020-05-28T08:42:47.209" v="48" actId="1076"/>
          <ac:spMkLst>
            <pc:docMk/>
            <pc:sldMk cId="4109944685" sldId="385"/>
            <ac:spMk id="59" creationId="{B8A00FCC-CD02-42F6-98CC-4E8DE3A57B12}"/>
          </ac:spMkLst>
        </pc:spChg>
        <pc:spChg chg="del">
          <ac:chgData name="Emily Rigby" userId="1e147217-0b90-46af-ae25-32c0bc3a243c" providerId="ADAL" clId="{B4D7156B-B9F1-42E1-84A1-B821D023E529}" dt="2020-05-28T08:40:19.402" v="1" actId="478"/>
          <ac:spMkLst>
            <pc:docMk/>
            <pc:sldMk cId="4109944685" sldId="385"/>
            <ac:spMk id="60" creationId="{43661B58-947F-461E-BD42-6C3D6DF75B0E}"/>
          </ac:spMkLst>
        </pc:spChg>
        <pc:spChg chg="add mod">
          <ac:chgData name="Emily Rigby" userId="1e147217-0b90-46af-ae25-32c0bc3a243c" providerId="ADAL" clId="{B4D7156B-B9F1-42E1-84A1-B821D023E529}" dt="2020-05-28T08:42:51.811" v="50" actId="1076"/>
          <ac:spMkLst>
            <pc:docMk/>
            <pc:sldMk cId="4109944685" sldId="385"/>
            <ac:spMk id="65" creationId="{F019DF26-C190-40CB-86DC-954353497BE9}"/>
          </ac:spMkLst>
        </pc:spChg>
        <pc:spChg chg="add mod">
          <ac:chgData name="Emily Rigby" userId="1e147217-0b90-46af-ae25-32c0bc3a243c" providerId="ADAL" clId="{B4D7156B-B9F1-42E1-84A1-B821D023E529}" dt="2020-05-28T08:42:56.021" v="52" actId="1076"/>
          <ac:spMkLst>
            <pc:docMk/>
            <pc:sldMk cId="4109944685" sldId="385"/>
            <ac:spMk id="66" creationId="{E13FF644-0451-4993-B6D6-FA517AC5FE00}"/>
          </ac:spMkLst>
        </pc:spChg>
        <pc:spChg chg="add mod">
          <ac:chgData name="Emily Rigby" userId="1e147217-0b90-46af-ae25-32c0bc3a243c" providerId="ADAL" clId="{B4D7156B-B9F1-42E1-84A1-B821D023E529}" dt="2020-05-28T08:43:38.432" v="63" actId="14100"/>
          <ac:spMkLst>
            <pc:docMk/>
            <pc:sldMk cId="4109944685" sldId="385"/>
            <ac:spMk id="67" creationId="{2FF24EBB-CBFA-404F-8205-EA12E717886C}"/>
          </ac:spMkLst>
        </pc:spChg>
        <pc:spChg chg="del">
          <ac:chgData name="Emily Rigby" userId="1e147217-0b90-46af-ae25-32c0bc3a243c" providerId="ADAL" clId="{B4D7156B-B9F1-42E1-84A1-B821D023E529}" dt="2020-05-28T08:40:19.402" v="1" actId="478"/>
          <ac:spMkLst>
            <pc:docMk/>
            <pc:sldMk cId="4109944685" sldId="385"/>
            <ac:spMk id="78" creationId="{C5686F01-6AC2-4DD4-8681-9557261D388D}"/>
          </ac:spMkLst>
        </pc:spChg>
        <pc:grpChg chg="del">
          <ac:chgData name="Emily Rigby" userId="1e147217-0b90-46af-ae25-32c0bc3a243c" providerId="ADAL" clId="{B4D7156B-B9F1-42E1-84A1-B821D023E529}" dt="2020-05-28T08:40:19.402" v="1" actId="478"/>
          <ac:grpSpMkLst>
            <pc:docMk/>
            <pc:sldMk cId="4109944685" sldId="385"/>
            <ac:grpSpMk id="10" creationId="{630BDA7D-691D-48EE-8397-B180073B4729}"/>
          </ac:grpSpMkLst>
        </pc:grpChg>
        <pc:grpChg chg="del">
          <ac:chgData name="Emily Rigby" userId="1e147217-0b90-46af-ae25-32c0bc3a243c" providerId="ADAL" clId="{B4D7156B-B9F1-42E1-84A1-B821D023E529}" dt="2020-05-28T08:40:19.402" v="1" actId="478"/>
          <ac:grpSpMkLst>
            <pc:docMk/>
            <pc:sldMk cId="4109944685" sldId="385"/>
            <ac:grpSpMk id="11" creationId="{02B7337D-EBD9-4A6C-B41D-496B76B371BA}"/>
          </ac:grpSpMkLst>
        </pc:grpChg>
        <pc:grpChg chg="del">
          <ac:chgData name="Emily Rigby" userId="1e147217-0b90-46af-ae25-32c0bc3a243c" providerId="ADAL" clId="{B4D7156B-B9F1-42E1-84A1-B821D023E529}" dt="2020-05-28T08:40:19.402" v="1" actId="478"/>
          <ac:grpSpMkLst>
            <pc:docMk/>
            <pc:sldMk cId="4109944685" sldId="385"/>
            <ac:grpSpMk id="13" creationId="{8EA63F80-D12C-476F-BF05-63DB4D731F75}"/>
          </ac:grpSpMkLst>
        </pc:grpChg>
        <pc:grpChg chg="del">
          <ac:chgData name="Emily Rigby" userId="1e147217-0b90-46af-ae25-32c0bc3a243c" providerId="ADAL" clId="{B4D7156B-B9F1-42E1-84A1-B821D023E529}" dt="2020-05-28T08:40:19.402" v="1" actId="478"/>
          <ac:grpSpMkLst>
            <pc:docMk/>
            <pc:sldMk cId="4109944685" sldId="385"/>
            <ac:grpSpMk id="15" creationId="{8538A1D0-51B1-47E5-AE16-B86935C9DA1C}"/>
          </ac:grpSpMkLst>
        </pc:grpChg>
        <pc:grpChg chg="del">
          <ac:chgData name="Emily Rigby" userId="1e147217-0b90-46af-ae25-32c0bc3a243c" providerId="ADAL" clId="{B4D7156B-B9F1-42E1-84A1-B821D023E529}" dt="2020-05-28T08:40:19.402" v="1" actId="478"/>
          <ac:grpSpMkLst>
            <pc:docMk/>
            <pc:sldMk cId="4109944685" sldId="385"/>
            <ac:grpSpMk id="73" creationId="{75A9B99C-C66C-4467-B3BE-3D29B524BD17}"/>
          </ac:grpSpMkLst>
        </pc:grpChg>
        <pc:graphicFrameChg chg="del">
          <ac:chgData name="Emily Rigby" userId="1e147217-0b90-46af-ae25-32c0bc3a243c" providerId="ADAL" clId="{B4D7156B-B9F1-42E1-84A1-B821D023E529}" dt="2020-05-28T08:40:19.402" v="1" actId="478"/>
          <ac:graphicFrameMkLst>
            <pc:docMk/>
            <pc:sldMk cId="4109944685" sldId="385"/>
            <ac:graphicFrameMk id="2" creationId="{786F16C2-CF95-4205-91BA-FDD0E793DF5F}"/>
          </ac:graphicFrameMkLst>
        </pc:graphicFrameChg>
        <pc:graphicFrameChg chg="del">
          <ac:chgData name="Emily Rigby" userId="1e147217-0b90-46af-ae25-32c0bc3a243c" providerId="ADAL" clId="{B4D7156B-B9F1-42E1-84A1-B821D023E529}" dt="2020-05-28T08:40:19.402" v="1" actId="478"/>
          <ac:graphicFrameMkLst>
            <pc:docMk/>
            <pc:sldMk cId="4109944685" sldId="385"/>
            <ac:graphicFrameMk id="5" creationId="{B856010E-972A-4973-8700-E0C22BB2A4D9}"/>
          </ac:graphicFrameMkLst>
        </pc:graphicFrameChg>
        <pc:graphicFrameChg chg="del">
          <ac:chgData name="Emily Rigby" userId="1e147217-0b90-46af-ae25-32c0bc3a243c" providerId="ADAL" clId="{B4D7156B-B9F1-42E1-84A1-B821D023E529}" dt="2020-05-28T08:40:19.402" v="1" actId="478"/>
          <ac:graphicFrameMkLst>
            <pc:docMk/>
            <pc:sldMk cId="4109944685" sldId="385"/>
            <ac:graphicFrameMk id="14" creationId="{CC23121B-2668-44B5-8B62-6E2767E0B32C}"/>
          </ac:graphicFrameMkLst>
        </pc:graphicFrameChg>
        <pc:graphicFrameChg chg="del">
          <ac:chgData name="Emily Rigby" userId="1e147217-0b90-46af-ae25-32c0bc3a243c" providerId="ADAL" clId="{B4D7156B-B9F1-42E1-84A1-B821D023E529}" dt="2020-05-28T08:40:19.402" v="1" actId="478"/>
          <ac:graphicFrameMkLst>
            <pc:docMk/>
            <pc:sldMk cId="4109944685" sldId="385"/>
            <ac:graphicFrameMk id="41" creationId="{E29B27C4-C26B-4A0D-8450-77EF046FA962}"/>
          </ac:graphicFrameMkLst>
        </pc:graphicFrameChg>
        <pc:graphicFrameChg chg="del">
          <ac:chgData name="Emily Rigby" userId="1e147217-0b90-46af-ae25-32c0bc3a243c" providerId="ADAL" clId="{B4D7156B-B9F1-42E1-84A1-B821D023E529}" dt="2020-05-28T08:40:19.402" v="1" actId="478"/>
          <ac:graphicFrameMkLst>
            <pc:docMk/>
            <pc:sldMk cId="4109944685" sldId="385"/>
            <ac:graphicFrameMk id="43" creationId="{FF47AA77-25A0-469D-9E2A-FC382C446964}"/>
          </ac:graphicFrameMkLst>
        </pc:graphicFrameChg>
        <pc:graphicFrameChg chg="del">
          <ac:chgData name="Emily Rigby" userId="1e147217-0b90-46af-ae25-32c0bc3a243c" providerId="ADAL" clId="{B4D7156B-B9F1-42E1-84A1-B821D023E529}" dt="2020-05-28T08:40:19.402" v="1" actId="478"/>
          <ac:graphicFrameMkLst>
            <pc:docMk/>
            <pc:sldMk cId="4109944685" sldId="385"/>
            <ac:graphicFrameMk id="75" creationId="{C933290B-1767-4D91-B248-972BBBFC7FCF}"/>
          </ac:graphicFrameMkLst>
        </pc:graphicFrameChg>
        <pc:graphicFrameChg chg="del">
          <ac:chgData name="Emily Rigby" userId="1e147217-0b90-46af-ae25-32c0bc3a243c" providerId="ADAL" clId="{B4D7156B-B9F1-42E1-84A1-B821D023E529}" dt="2020-05-28T08:40:19.402" v="1" actId="478"/>
          <ac:graphicFrameMkLst>
            <pc:docMk/>
            <pc:sldMk cId="4109944685" sldId="385"/>
            <ac:graphicFrameMk id="76" creationId="{DA7B55F7-B689-4379-908F-080418B63B9B}"/>
          </ac:graphicFrameMkLst>
        </pc:graphicFrameChg>
        <pc:graphicFrameChg chg="del">
          <ac:chgData name="Emily Rigby" userId="1e147217-0b90-46af-ae25-32c0bc3a243c" providerId="ADAL" clId="{B4D7156B-B9F1-42E1-84A1-B821D023E529}" dt="2020-05-28T08:40:19.402" v="1" actId="478"/>
          <ac:graphicFrameMkLst>
            <pc:docMk/>
            <pc:sldMk cId="4109944685" sldId="385"/>
            <ac:graphicFrameMk id="77" creationId="{E9BF5FCB-4D5A-4198-B40F-938742751937}"/>
          </ac:graphicFrameMkLst>
        </pc:graphicFrameChg>
        <pc:picChg chg="del">
          <ac:chgData name="Emily Rigby" userId="1e147217-0b90-46af-ae25-32c0bc3a243c" providerId="ADAL" clId="{B4D7156B-B9F1-42E1-84A1-B821D023E529}" dt="2020-05-28T08:40:19.402" v="1" actId="478"/>
          <ac:picMkLst>
            <pc:docMk/>
            <pc:sldMk cId="4109944685" sldId="385"/>
            <ac:picMk id="56" creationId="{54F09F7C-18C4-4E21-9C87-0F5DB87EB961}"/>
          </ac:picMkLst>
        </pc:picChg>
        <pc:picChg chg="del">
          <ac:chgData name="Emily Rigby" userId="1e147217-0b90-46af-ae25-32c0bc3a243c" providerId="ADAL" clId="{B4D7156B-B9F1-42E1-84A1-B821D023E529}" dt="2020-05-28T08:40:19.402" v="1" actId="478"/>
          <ac:picMkLst>
            <pc:docMk/>
            <pc:sldMk cId="4109944685" sldId="385"/>
            <ac:picMk id="57" creationId="{38143133-4770-4798-9FA4-0D0FAE431174}"/>
          </ac:picMkLst>
        </pc:picChg>
      </pc:sldChg>
      <pc:sldChg chg="add del">
        <pc:chgData name="Emily Rigby" userId="1e147217-0b90-46af-ae25-32c0bc3a243c" providerId="ADAL" clId="{B4D7156B-B9F1-42E1-84A1-B821D023E529}" dt="2020-05-28T08:43:51.689" v="64" actId="2696"/>
        <pc:sldMkLst>
          <pc:docMk/>
          <pc:sldMk cId="2734971631" sldId="3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8E52532-EDE6-40F1-BC7E-088F1004EB5D}"/>
              </a:ext>
            </a:extLst>
          </p:cNvPr>
          <p:cNvSpPr txBox="1"/>
          <p:nvPr/>
        </p:nvSpPr>
        <p:spPr>
          <a:xfrm>
            <a:off x="2078182" y="2844784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2E73EF3-03F4-4789-AA22-0C11F1173F4B}"/>
              </a:ext>
            </a:extLst>
          </p:cNvPr>
          <p:cNvSpPr txBox="1"/>
          <p:nvPr/>
        </p:nvSpPr>
        <p:spPr>
          <a:xfrm>
            <a:off x="3957782" y="2844784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AAD895F-D238-4EA4-8947-76F2A5F818D3}"/>
              </a:ext>
            </a:extLst>
          </p:cNvPr>
          <p:cNvSpPr txBox="1"/>
          <p:nvPr/>
        </p:nvSpPr>
        <p:spPr>
          <a:xfrm>
            <a:off x="5824682" y="2844784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A6E7200-DEBC-4578-940D-F024B4C06365}"/>
              </a:ext>
            </a:extLst>
          </p:cNvPr>
          <p:cNvSpPr txBox="1"/>
          <p:nvPr/>
        </p:nvSpPr>
        <p:spPr>
          <a:xfrm>
            <a:off x="4173682" y="4089384"/>
            <a:ext cx="468000" cy="46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2E214E4-8C96-4627-9F65-0060380939CB}"/>
              </a:ext>
            </a:extLst>
          </p:cNvPr>
          <p:cNvSpPr txBox="1"/>
          <p:nvPr/>
        </p:nvSpPr>
        <p:spPr>
          <a:xfrm>
            <a:off x="5075382" y="4089384"/>
            <a:ext cx="468000" cy="46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A3349B7-D790-4873-9E90-A0F3C4C514DA}"/>
              </a:ext>
            </a:extLst>
          </p:cNvPr>
          <p:cNvSpPr txBox="1"/>
          <p:nvPr/>
        </p:nvSpPr>
        <p:spPr>
          <a:xfrm>
            <a:off x="4173682" y="4845034"/>
            <a:ext cx="468000" cy="46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8A00FCC-CD02-42F6-98CC-4E8DE3A57B12}"/>
              </a:ext>
            </a:extLst>
          </p:cNvPr>
          <p:cNvSpPr txBox="1"/>
          <p:nvPr/>
        </p:nvSpPr>
        <p:spPr>
          <a:xfrm>
            <a:off x="5075382" y="4845034"/>
            <a:ext cx="468000" cy="46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019DF26-C190-40CB-86DC-954353497BE9}"/>
              </a:ext>
            </a:extLst>
          </p:cNvPr>
          <p:cNvSpPr txBox="1"/>
          <p:nvPr/>
        </p:nvSpPr>
        <p:spPr>
          <a:xfrm>
            <a:off x="4173682" y="5600684"/>
            <a:ext cx="468000" cy="46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13FF644-0451-4993-B6D6-FA517AC5FE00}"/>
              </a:ext>
            </a:extLst>
          </p:cNvPr>
          <p:cNvSpPr txBox="1"/>
          <p:nvPr/>
        </p:nvSpPr>
        <p:spPr>
          <a:xfrm>
            <a:off x="5075214" y="5600684"/>
            <a:ext cx="468000" cy="46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FF24EBB-CBFA-404F-8205-EA12E717886C}"/>
              </a:ext>
            </a:extLst>
          </p:cNvPr>
          <p:cNvSpPr txBox="1"/>
          <p:nvPr/>
        </p:nvSpPr>
        <p:spPr>
          <a:xfrm>
            <a:off x="219941" y="8231490"/>
            <a:ext cx="6418118" cy="93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t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1B302D5-A65E-47CD-BDA2-BF97E6C3C3B9}"/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12414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Adding Different Decimal Places - Worksheet</dc:title>
  <dc:creator>Sian Stebbings</dc:creator>
  <cp:lastModifiedBy>Emily Rigby</cp:lastModifiedBy>
  <cp:revision>125</cp:revision>
  <dcterms:created xsi:type="dcterms:W3CDTF">2018-10-23T11:51:23Z</dcterms:created>
  <dcterms:modified xsi:type="dcterms:W3CDTF">2020-05-28T08:44:18Z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