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388" r:id="rId5"/>
    <p:sldId id="393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B7E1B5"/>
    <a:srgbClr val="D687C2"/>
    <a:srgbClr val="FFBB00"/>
    <a:srgbClr val="00B2CE"/>
    <a:srgbClr val="AE9DA8"/>
    <a:srgbClr val="CCECFF"/>
    <a:srgbClr val="FF99FF"/>
    <a:srgbClr val="99FF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6" autoAdjust="0"/>
    <p:restoredTop sz="94660"/>
  </p:normalViewPr>
  <p:slideViewPr>
    <p:cSldViewPr snapToGrid="0">
      <p:cViewPr>
        <p:scale>
          <a:sx n="62" d="100"/>
          <a:sy n="62" d="100"/>
        </p:scale>
        <p:origin x="2866" y="-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52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6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9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93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647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2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74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4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1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0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07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36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6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4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Table 229">
            <a:extLst>
              <a:ext uri="{FF2B5EF4-FFF2-40B4-BE49-F238E27FC236}">
                <a16:creationId xmlns:a16="http://schemas.microsoft.com/office/drawing/2014/main" id="{84865DB0-80FB-4990-BB3A-39B1DE894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244327"/>
              </p:ext>
            </p:extLst>
          </p:nvPr>
        </p:nvGraphicFramePr>
        <p:xfrm>
          <a:off x="4224923" y="4376263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">
                  <a:extLst>
                    <a:ext uri="{9D8B030D-6E8A-4147-A177-3AD203B41FA5}">
                      <a16:colId xmlns:a16="http://schemas.microsoft.com/office/drawing/2014/main" val="680104471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679123317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55069503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986370037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76513728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949417045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24365609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34362188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13571026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924134908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8563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38705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07216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0726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8987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7503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5159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4232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66097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0474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56AD9B-FE43-4A41-A98C-0974FF9D297B}"/>
              </a:ext>
            </a:extLst>
          </p:cNvPr>
          <p:cNvSpPr txBox="1"/>
          <p:nvPr/>
        </p:nvSpPr>
        <p:spPr>
          <a:xfrm>
            <a:off x="3423833" y="467903"/>
            <a:ext cx="3290400" cy="29268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EBB1918-65FD-406C-B976-BA390D44FAF2}"/>
              </a:ext>
            </a:extLst>
          </p:cNvPr>
          <p:cNvSpPr txBox="1"/>
          <p:nvPr/>
        </p:nvSpPr>
        <p:spPr>
          <a:xfrm>
            <a:off x="5348207" y="3828452"/>
            <a:ext cx="720000" cy="3600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B3F54ABE-07A9-427A-8742-45983D221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147164"/>
              </p:ext>
            </p:extLst>
          </p:nvPr>
        </p:nvGraphicFramePr>
        <p:xfrm>
          <a:off x="5124923" y="7753028"/>
          <a:ext cx="10800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4854012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5945936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507682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437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22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7108C7-B22C-44FD-8355-6B7E27FD1B92}"/>
              </a:ext>
            </a:extLst>
          </p:cNvPr>
          <p:cNvSpPr txBox="1"/>
          <p:nvPr/>
        </p:nvSpPr>
        <p:spPr>
          <a:xfrm>
            <a:off x="3429000" y="3391916"/>
            <a:ext cx="3290400" cy="29268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99C26C-1CDF-4E49-A681-50AD51662B65}"/>
              </a:ext>
            </a:extLst>
          </p:cNvPr>
          <p:cNvSpPr txBox="1"/>
          <p:nvPr/>
        </p:nvSpPr>
        <p:spPr>
          <a:xfrm>
            <a:off x="3429000" y="6318716"/>
            <a:ext cx="3290400" cy="29268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7D30FF0-3C62-4EAE-BCB1-18E1D10417A4}"/>
              </a:ext>
            </a:extLst>
          </p:cNvPr>
          <p:cNvSpPr/>
          <p:nvPr/>
        </p:nvSpPr>
        <p:spPr>
          <a:xfrm>
            <a:off x="3560587" y="4809000"/>
            <a:ext cx="288000" cy="288000"/>
          </a:xfrm>
          <a:prstGeom prst="ellipse">
            <a:avLst/>
          </a:prstGeom>
          <a:noFill/>
          <a:ln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AD72E1-864B-4226-830E-980116A81194}"/>
              </a:ext>
            </a:extLst>
          </p:cNvPr>
          <p:cNvSpPr txBox="1"/>
          <p:nvPr/>
        </p:nvSpPr>
        <p:spPr>
          <a:xfrm>
            <a:off x="4329193" y="1033220"/>
            <a:ext cx="576000" cy="3600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9FEEF3-CBC2-4C67-A86F-14CED374981C}"/>
              </a:ext>
            </a:extLst>
          </p:cNvPr>
          <p:cNvSpPr txBox="1"/>
          <p:nvPr/>
        </p:nvSpPr>
        <p:spPr>
          <a:xfrm>
            <a:off x="6021092" y="1033220"/>
            <a:ext cx="576000" cy="3600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F63C47-38D8-4B64-BF8D-18477BB899BF}"/>
              </a:ext>
            </a:extLst>
          </p:cNvPr>
          <p:cNvSpPr txBox="1"/>
          <p:nvPr/>
        </p:nvSpPr>
        <p:spPr>
          <a:xfrm>
            <a:off x="4329193" y="1707396"/>
            <a:ext cx="576000" cy="3600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391E32-21A0-4075-BB55-380710FF799E}"/>
              </a:ext>
            </a:extLst>
          </p:cNvPr>
          <p:cNvSpPr txBox="1"/>
          <p:nvPr/>
        </p:nvSpPr>
        <p:spPr>
          <a:xfrm>
            <a:off x="6021092" y="1707396"/>
            <a:ext cx="576000" cy="3600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083D2F-85F8-4D94-97D9-FEBF856D987E}"/>
              </a:ext>
            </a:extLst>
          </p:cNvPr>
          <p:cNvSpPr txBox="1"/>
          <p:nvPr/>
        </p:nvSpPr>
        <p:spPr>
          <a:xfrm>
            <a:off x="4329193" y="2381572"/>
            <a:ext cx="576000" cy="3600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B44BEB-B32E-425F-813B-2E8F60771E41}"/>
              </a:ext>
            </a:extLst>
          </p:cNvPr>
          <p:cNvSpPr txBox="1"/>
          <p:nvPr/>
        </p:nvSpPr>
        <p:spPr>
          <a:xfrm>
            <a:off x="6021092" y="2381572"/>
            <a:ext cx="576000" cy="3600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4277595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Custom 2">
      <a:majorFont>
        <a:latin typeface="Century Gothic 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DAB6D8C-AA59-4073-8C39-6890B97822E0}" vid="{47868F29-6E53-44B4-92F0-C870DFDE23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EDAD0C-C764-4B37-92D6-D1F4C2865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86144f90-c7b6-48d0-aae5-f5e9e48cc3df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11825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Century Gothic </vt:lpstr>
      <vt:lpstr>Times New Roman</vt:lpstr>
      <vt:lpstr>Theme1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Adding Decimals within 1 Main Activity</dc:title>
  <dc:creator>Sian Stebbings</dc:creator>
  <cp:lastModifiedBy>Helen Gray</cp:lastModifiedBy>
  <cp:revision>53</cp:revision>
  <dcterms:created xsi:type="dcterms:W3CDTF">2018-10-23T11:51:23Z</dcterms:created>
  <dcterms:modified xsi:type="dcterms:W3CDTF">2021-04-06T15:33:34Z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