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1D619C"/>
    <a:srgbClr val="6FC36C"/>
    <a:srgbClr val="B7E1B5"/>
    <a:srgbClr val="706F6F"/>
    <a:srgbClr val="FF3300"/>
    <a:srgbClr val="FF9300"/>
    <a:srgbClr val="0562B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5226" autoAdjust="0"/>
  </p:normalViewPr>
  <p:slideViewPr>
    <p:cSldViewPr snapToGrid="0">
      <p:cViewPr>
        <p:scale>
          <a:sx n="83" d="100"/>
          <a:sy n="83" d="100"/>
        </p:scale>
        <p:origin x="20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8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FDAB62F-C596-4B74-A163-C104BC980FE9}"/>
              </a:ext>
            </a:extLst>
          </p:cNvPr>
          <p:cNvSpPr txBox="1"/>
          <p:nvPr/>
        </p:nvSpPr>
        <p:spPr>
          <a:xfrm>
            <a:off x="143008" y="4855686"/>
            <a:ext cx="6566400" cy="43884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9D57332-F942-4FCE-A417-2DB4326D801A}"/>
              </a:ext>
            </a:extLst>
          </p:cNvPr>
          <p:cNvSpPr/>
          <p:nvPr/>
        </p:nvSpPr>
        <p:spPr>
          <a:xfrm>
            <a:off x="794861" y="5298876"/>
            <a:ext cx="163636" cy="163636"/>
          </a:xfrm>
          <a:prstGeom prst="ellipse">
            <a:avLst/>
          </a:prstGeom>
          <a:solidFill>
            <a:srgbClr val="F767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8AFBB577-B2CA-4F06-9B4C-22EEFE2C7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68355"/>
              </p:ext>
            </p:extLst>
          </p:nvPr>
        </p:nvGraphicFramePr>
        <p:xfrm>
          <a:off x="1721498" y="6952483"/>
          <a:ext cx="3931200" cy="6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2800">
                  <a:extLst>
                    <a:ext uri="{9D8B030D-6E8A-4147-A177-3AD203B41FA5}">
                      <a16:colId xmlns:a16="http://schemas.microsoft.com/office/drawing/2014/main" val="45456907"/>
                    </a:ext>
                  </a:extLst>
                </a:gridCol>
                <a:gridCol w="982800">
                  <a:extLst>
                    <a:ext uri="{9D8B030D-6E8A-4147-A177-3AD203B41FA5}">
                      <a16:colId xmlns:a16="http://schemas.microsoft.com/office/drawing/2014/main" val="498092692"/>
                    </a:ext>
                  </a:extLst>
                </a:gridCol>
                <a:gridCol w="982800">
                  <a:extLst>
                    <a:ext uri="{9D8B030D-6E8A-4147-A177-3AD203B41FA5}">
                      <a16:colId xmlns:a16="http://schemas.microsoft.com/office/drawing/2014/main" val="3546208982"/>
                    </a:ext>
                  </a:extLst>
                </a:gridCol>
                <a:gridCol w="982800">
                  <a:extLst>
                    <a:ext uri="{9D8B030D-6E8A-4147-A177-3AD203B41FA5}">
                      <a16:colId xmlns:a16="http://schemas.microsoft.com/office/drawing/2014/main" val="940556279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5517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873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0E83AF-6BC2-41A0-9A44-09BAC44C85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0f0ae0ff-29c4-4766-b250-c1a9bee8d430"/>
    <ds:schemaRef ds:uri="http://schemas.microsoft.com/sharepoint/v3"/>
    <ds:schemaRef ds:uri="86144f90-c7b6-48d0-aae5-f5e9e48cc3df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3553</TotalTime>
  <Words>1</Words>
  <Application>Microsoft Office PowerPoint</Application>
  <PresentationFormat>A4 Paper (210x297 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Adding Decimals within 1 Maths Recovery Extension</dc:title>
  <dc:creator>Sian Stebbings</dc:creator>
  <cp:lastModifiedBy>Helen Gray</cp:lastModifiedBy>
  <cp:revision>29</cp:revision>
  <dcterms:created xsi:type="dcterms:W3CDTF">2018-10-23T11:51:23Z</dcterms:created>
  <dcterms:modified xsi:type="dcterms:W3CDTF">2021-04-06T14:14:15Z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1536">
    <vt:lpwstr>21</vt:lpwstr>
  </property>
</Properties>
</file>