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5" autoAdjust="0"/>
    <p:restoredTop sz="96357" autoAdjust="0"/>
  </p:normalViewPr>
  <p:slideViewPr>
    <p:cSldViewPr snapToGrid="0">
      <p:cViewPr>
        <p:scale>
          <a:sx n="90" d="100"/>
          <a:sy n="90" d="100"/>
        </p:scale>
        <p:origin x="1408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80841C-5C8F-4A15-9258-F8964F5FA2D4}"/>
              </a:ext>
            </a:extLst>
          </p:cNvPr>
          <p:cNvSpPr txBox="1"/>
          <p:nvPr/>
        </p:nvSpPr>
        <p:spPr>
          <a:xfrm>
            <a:off x="1566530" y="1127051"/>
            <a:ext cx="1438940" cy="27644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7B177B-F783-411F-B207-E64B312A8BD3}"/>
              </a:ext>
            </a:extLst>
          </p:cNvPr>
          <p:cNvSpPr txBox="1"/>
          <p:nvPr/>
        </p:nvSpPr>
        <p:spPr>
          <a:xfrm>
            <a:off x="1265274" y="1726017"/>
            <a:ext cx="1740196" cy="27644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587B09-1FA6-4220-8CB0-982A8C00DE1D}"/>
              </a:ext>
            </a:extLst>
          </p:cNvPr>
          <p:cNvSpPr txBox="1"/>
          <p:nvPr/>
        </p:nvSpPr>
        <p:spPr>
          <a:xfrm>
            <a:off x="251636" y="3622157"/>
            <a:ext cx="627321" cy="198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810965-B4E2-4B19-AD9F-66E7D083282E}"/>
              </a:ext>
            </a:extLst>
          </p:cNvPr>
          <p:cNvSpPr txBox="1"/>
          <p:nvPr/>
        </p:nvSpPr>
        <p:spPr>
          <a:xfrm>
            <a:off x="258724" y="4270743"/>
            <a:ext cx="627321" cy="1984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0523C9-7323-47C7-8A1A-528B921CD702}"/>
              </a:ext>
            </a:extLst>
          </p:cNvPr>
          <p:cNvSpPr txBox="1"/>
          <p:nvPr/>
        </p:nvSpPr>
        <p:spPr>
          <a:xfrm>
            <a:off x="1878416" y="6074735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8847ED8-1F93-4E49-A784-43D1D06684D9}"/>
              </a:ext>
            </a:extLst>
          </p:cNvPr>
          <p:cNvSpPr txBox="1"/>
          <p:nvPr/>
        </p:nvSpPr>
        <p:spPr>
          <a:xfrm>
            <a:off x="1878416" y="6496494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336310-4A5A-4B2B-AF8B-505D797F2C2D}"/>
              </a:ext>
            </a:extLst>
          </p:cNvPr>
          <p:cNvSpPr txBox="1"/>
          <p:nvPr/>
        </p:nvSpPr>
        <p:spPr>
          <a:xfrm>
            <a:off x="2991294" y="7754680"/>
            <a:ext cx="2736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DBC441-B54E-45F6-9B68-3AE33C1B6293}"/>
              </a:ext>
            </a:extLst>
          </p:cNvPr>
          <p:cNvSpPr txBox="1"/>
          <p:nvPr/>
        </p:nvSpPr>
        <p:spPr>
          <a:xfrm>
            <a:off x="2991294" y="8209758"/>
            <a:ext cx="2736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8C324E1-AA7D-4CA7-A5FD-81FBBBE17A8E}"/>
              </a:ext>
            </a:extLst>
          </p:cNvPr>
          <p:cNvSpPr txBox="1"/>
          <p:nvPr/>
        </p:nvSpPr>
        <p:spPr>
          <a:xfrm>
            <a:off x="2991294" y="8663413"/>
            <a:ext cx="2736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AFEE039-7F13-4E14-A58A-88B7BE24F63C}"/>
              </a:ext>
            </a:extLst>
          </p:cNvPr>
          <p:cNvSpPr txBox="1"/>
          <p:nvPr/>
        </p:nvSpPr>
        <p:spPr>
          <a:xfrm>
            <a:off x="3515833" y="2729022"/>
            <a:ext cx="3083442" cy="6237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D07C06F-B39B-47B4-8944-9354AF5F2B66}"/>
              </a:ext>
            </a:extLst>
          </p:cNvPr>
          <p:cNvSpPr txBox="1"/>
          <p:nvPr/>
        </p:nvSpPr>
        <p:spPr>
          <a:xfrm>
            <a:off x="3515833" y="4953000"/>
            <a:ext cx="3083442" cy="6237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52D69AE-2603-41FB-B067-AB48A3E01DD7}"/>
              </a:ext>
            </a:extLst>
          </p:cNvPr>
          <p:cNvSpPr txBox="1"/>
          <p:nvPr/>
        </p:nvSpPr>
        <p:spPr>
          <a:xfrm>
            <a:off x="3515833" y="8351876"/>
            <a:ext cx="3083442" cy="834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8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openxmlformats.org/package/2006/metadata/core-properties"/>
    <ds:schemaRef ds:uri="86144f90-c7b6-48d0-aae5-f5e9e48cc3df"/>
    <ds:schemaRef ds:uri="http://purl.org/dc/terms/"/>
    <ds:schemaRef ds:uri="http://schemas.microsoft.com/office/2006/metadata/properties"/>
    <ds:schemaRef ds:uri="0f0ae0ff-29c4-4766-b250-c1a9bee8d430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C404D5-F754-4FAA-9362-59AF71963C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Year 5 Adding 're-' and 'over-' Worksheet</dc:title>
  <dc:creator>Sian Stebbings</dc:creator>
  <cp:lastModifiedBy>Lisa Mason</cp:lastModifiedBy>
  <cp:revision>9</cp:revision>
  <cp:lastPrinted>2019-06-06T10:57:03Z</cp:lastPrinted>
  <dcterms:created xsi:type="dcterms:W3CDTF">2018-03-13T10:12:31Z</dcterms:created>
  <dcterms:modified xsi:type="dcterms:W3CDTF">2020-06-11T08:57:32Z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</Properties>
</file>