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33CCCC"/>
    <a:srgbClr val="00FFFF"/>
    <a:srgbClr val="FF6600"/>
    <a:srgbClr val="008000"/>
    <a:srgbClr val="FFCCCC"/>
    <a:srgbClr val="FFFF99"/>
    <a:srgbClr val="99FF99"/>
    <a:srgbClr val="99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53" autoAdjust="0"/>
    <p:restoredTop sz="94249" autoAdjust="0"/>
  </p:normalViewPr>
  <p:slideViewPr>
    <p:cSldViewPr snapToGrid="0">
      <p:cViewPr>
        <p:scale>
          <a:sx n="46" d="100"/>
          <a:sy n="46" d="100"/>
        </p:scale>
        <p:origin x="2316" y="6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13/04/2020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 dirty="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276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13/04/2020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B6EBA92-99D8-48F1-800A-62AEB98B888E}"/>
              </a:ext>
            </a:extLst>
          </p:cNvPr>
          <p:cNvSpPr txBox="1"/>
          <p:nvPr/>
        </p:nvSpPr>
        <p:spPr>
          <a:xfrm>
            <a:off x="661012" y="2350386"/>
            <a:ext cx="1189822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9CF347D-9453-4AB8-AF6F-21EAC65BB352}"/>
              </a:ext>
            </a:extLst>
          </p:cNvPr>
          <p:cNvSpPr txBox="1"/>
          <p:nvPr/>
        </p:nvSpPr>
        <p:spPr>
          <a:xfrm>
            <a:off x="2834089" y="2350386"/>
            <a:ext cx="1189822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4AA166-A3F3-42C0-BE42-1CDE27D1EF18}"/>
              </a:ext>
            </a:extLst>
          </p:cNvPr>
          <p:cNvSpPr txBox="1"/>
          <p:nvPr/>
        </p:nvSpPr>
        <p:spPr>
          <a:xfrm>
            <a:off x="5007166" y="2350386"/>
            <a:ext cx="1189822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FA02E6E-BAA5-4E53-AA2A-64FF142EA9C8}"/>
              </a:ext>
            </a:extLst>
          </p:cNvPr>
          <p:cNvSpPr txBox="1"/>
          <p:nvPr/>
        </p:nvSpPr>
        <p:spPr>
          <a:xfrm>
            <a:off x="3745731" y="5270522"/>
            <a:ext cx="1189822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B0B1B5D-8966-434B-B6F0-64CC851988B6}"/>
              </a:ext>
            </a:extLst>
          </p:cNvPr>
          <p:cNvSpPr txBox="1"/>
          <p:nvPr/>
        </p:nvSpPr>
        <p:spPr>
          <a:xfrm>
            <a:off x="884475" y="6891708"/>
            <a:ext cx="648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0EFBB41-C8D1-4DB6-95E3-A1B20AC59AFD}"/>
              </a:ext>
            </a:extLst>
          </p:cNvPr>
          <p:cNvSpPr txBox="1"/>
          <p:nvPr/>
        </p:nvSpPr>
        <p:spPr>
          <a:xfrm>
            <a:off x="3762288" y="7422488"/>
            <a:ext cx="648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9E0089E-C45C-4417-B3D5-7042425846DC}"/>
              </a:ext>
            </a:extLst>
          </p:cNvPr>
          <p:cNvSpPr txBox="1"/>
          <p:nvPr/>
        </p:nvSpPr>
        <p:spPr>
          <a:xfrm>
            <a:off x="4902478" y="7390849"/>
            <a:ext cx="648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4921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86144f90-c7b6-48d0-aae5-f5e9e48cc3df"/>
    <ds:schemaRef ds:uri="0f0ae0ff-29c4-4766-b250-c1a9bee8d430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D7C791F-255D-4C92-B04A-02BC9EF8592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Add More Than 4 Digits Worksheet</dc:title>
  <dc:creator>Sian Stebbings</dc:creator>
  <cp:lastModifiedBy>Lisa Mason</cp:lastModifiedBy>
  <cp:revision>65</cp:revision>
  <dcterms:created xsi:type="dcterms:W3CDTF">2018-10-23T11:51:23Z</dcterms:created>
  <dcterms:modified xsi:type="dcterms:W3CDTF">2020-04-13T15:56:10Z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