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EF7CC-B3EF-4F6F-9096-0A7AD181F26D}" v="16" dt="2020-04-14T18:08:58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405" y="-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ABDA799D-7698-44DE-809E-9DA768091D0E}"/>
    <pc:docChg chg="addSld delSld modSld">
      <pc:chgData name="Rachael Green" userId="89c6f63e-7657-4ad0-8dd4-6f0c32cf62df" providerId="ADAL" clId="{ABDA799D-7698-44DE-809E-9DA768091D0E}" dt="2020-04-14T18:10:54.248" v="74" actId="12788"/>
      <pc:docMkLst>
        <pc:docMk/>
      </pc:docMkLst>
      <pc:sldChg chg="addSp delSp modSp mod setBg">
        <pc:chgData name="Rachael Green" userId="89c6f63e-7657-4ad0-8dd4-6f0c32cf62df" providerId="ADAL" clId="{ABDA799D-7698-44DE-809E-9DA768091D0E}" dt="2020-04-14T18:10:54.248" v="74" actId="12788"/>
        <pc:sldMkLst>
          <pc:docMk/>
          <pc:sldMk cId="992710892" sldId="391"/>
        </pc:sldMkLst>
        <pc:spChg chg="add mod">
          <ac:chgData name="Rachael Green" userId="89c6f63e-7657-4ad0-8dd4-6f0c32cf62df" providerId="ADAL" clId="{ABDA799D-7698-44DE-809E-9DA768091D0E}" dt="2020-04-14T18:10:54.248" v="74" actId="12788"/>
          <ac:spMkLst>
            <pc:docMk/>
            <pc:sldMk cId="992710892" sldId="391"/>
            <ac:spMk id="2" creationId="{12B15198-029A-413E-A30E-77A8EF2B3A32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5" creationId="{7094CD39-27B9-424E-BFF7-DB8D4950517C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6" creationId="{1B0565AA-2760-4457-A1A2-B1D777921E10}"/>
          </ac:spMkLst>
        </pc:spChg>
        <pc:spChg chg="add mod">
          <ac:chgData name="Rachael Green" userId="89c6f63e-7657-4ad0-8dd4-6f0c32cf62df" providerId="ADAL" clId="{ABDA799D-7698-44DE-809E-9DA768091D0E}" dt="2020-04-14T18:07:37.023" v="31" actId="465"/>
          <ac:spMkLst>
            <pc:docMk/>
            <pc:sldMk cId="992710892" sldId="391"/>
            <ac:spMk id="25" creationId="{6BEEA151-9DD7-4BB5-9F0A-B326A5DC3FBE}"/>
          </ac:spMkLst>
        </pc:spChg>
        <pc:spChg chg="add mod">
          <ac:chgData name="Rachael Green" userId="89c6f63e-7657-4ad0-8dd4-6f0c32cf62df" providerId="ADAL" clId="{ABDA799D-7698-44DE-809E-9DA768091D0E}" dt="2020-04-14T18:08:03.117" v="36" actId="1036"/>
          <ac:spMkLst>
            <pc:docMk/>
            <pc:sldMk cId="992710892" sldId="391"/>
            <ac:spMk id="26" creationId="{185121EA-E680-4D5B-AC27-8EC4D20F3A40}"/>
          </ac:spMkLst>
        </pc:spChg>
        <pc:spChg chg="add mod">
          <ac:chgData name="Rachael Green" userId="89c6f63e-7657-4ad0-8dd4-6f0c32cf62df" providerId="ADAL" clId="{ABDA799D-7698-44DE-809E-9DA768091D0E}" dt="2020-04-14T18:07:59.124" v="35" actId="1035"/>
          <ac:spMkLst>
            <pc:docMk/>
            <pc:sldMk cId="992710892" sldId="391"/>
            <ac:spMk id="27" creationId="{0FA70B4B-3947-4918-8C71-8092FF9D0DF7}"/>
          </ac:spMkLst>
        </pc:spChg>
        <pc:spChg chg="add mod">
          <ac:chgData name="Rachael Green" userId="89c6f63e-7657-4ad0-8dd4-6f0c32cf62df" providerId="ADAL" clId="{ABDA799D-7698-44DE-809E-9DA768091D0E}" dt="2020-04-14T18:08:20.266" v="42" actId="207"/>
          <ac:spMkLst>
            <pc:docMk/>
            <pc:sldMk cId="992710892" sldId="391"/>
            <ac:spMk id="29" creationId="{D50BFFAA-EE59-4AFD-8BE7-00791374BEE0}"/>
          </ac:spMkLst>
        </pc:spChg>
        <pc:spChg chg="add mod">
          <ac:chgData name="Rachael Green" userId="89c6f63e-7657-4ad0-8dd4-6f0c32cf62df" providerId="ADAL" clId="{ABDA799D-7698-44DE-809E-9DA768091D0E}" dt="2020-04-14T18:08:29.888" v="47" actId="1035"/>
          <ac:spMkLst>
            <pc:docMk/>
            <pc:sldMk cId="992710892" sldId="391"/>
            <ac:spMk id="31" creationId="{20DA5200-A505-4FEC-B7E6-335DFE7D3363}"/>
          </ac:spMkLst>
        </pc:spChg>
        <pc:spChg chg="add mod">
          <ac:chgData name="Rachael Green" userId="89c6f63e-7657-4ad0-8dd4-6f0c32cf62df" providerId="ADAL" clId="{ABDA799D-7698-44DE-809E-9DA768091D0E}" dt="2020-04-14T18:10:54.248" v="74" actId="12788"/>
          <ac:spMkLst>
            <pc:docMk/>
            <pc:sldMk cId="992710892" sldId="391"/>
            <ac:spMk id="32" creationId="{F22F893F-CAEE-4744-88E9-F6BB9F6974E7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3" creationId="{202EEEE6-1D6F-4D93-906B-919375146F93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4" creationId="{22DD17BA-1403-4160-B8DE-00DA666BF552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5" creationId="{35725E3C-EFFA-47CD-A8FC-8C1D05A6E95A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6" creationId="{BA7AAD09-E4AD-42E0-8DB5-AD7557B9ABD4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7" creationId="{34F4BA30-6EBA-40AC-807E-8E044FC92BCB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8" creationId="{5A35704E-2EB7-4D39-9D5E-C2D513D77A7C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39" creationId="{1731A6B6-364E-4C7F-BBAD-DFBDDFE6A1B0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40" creationId="{79FDC5BF-5909-4E43-B386-1EF5F756F8D4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41" creationId="{A9C3B314-6DD3-4B04-9E52-7E169DC953BB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42" creationId="{9478A8B2-F869-4C0B-8200-8490C483B7E6}"/>
          </ac:spMkLst>
        </pc:spChg>
        <pc:spChg chg="del">
          <ac:chgData name="Rachael Green" userId="89c6f63e-7657-4ad0-8dd4-6f0c32cf62df" providerId="ADAL" clId="{ABDA799D-7698-44DE-809E-9DA768091D0E}" dt="2020-04-14T18:05:36.931" v="1" actId="478"/>
          <ac:spMkLst>
            <pc:docMk/>
            <pc:sldMk cId="992710892" sldId="391"/>
            <ac:spMk id="43" creationId="{EE55A6BE-1864-430C-A7FA-7922379949FF}"/>
          </ac:spMkLst>
        </pc:spChg>
        <pc:spChg chg="add mod">
          <ac:chgData name="Rachael Green" userId="89c6f63e-7657-4ad0-8dd4-6f0c32cf62df" providerId="ADAL" clId="{ABDA799D-7698-44DE-809E-9DA768091D0E}" dt="2020-04-14T18:10:54.248" v="74" actId="12788"/>
          <ac:spMkLst>
            <pc:docMk/>
            <pc:sldMk cId="992710892" sldId="391"/>
            <ac:spMk id="49" creationId="{33020BEC-0AD6-40B1-B069-62A0F2F26C30}"/>
          </ac:spMkLst>
        </pc:spChg>
        <pc:grpChg chg="del">
          <ac:chgData name="Rachael Green" userId="89c6f63e-7657-4ad0-8dd4-6f0c32cf62df" providerId="ADAL" clId="{ABDA799D-7698-44DE-809E-9DA768091D0E}" dt="2020-04-14T18:05:36.931" v="1" actId="478"/>
          <ac:grpSpMkLst>
            <pc:docMk/>
            <pc:sldMk cId="992710892" sldId="391"/>
            <ac:grpSpMk id="44" creationId="{6C1FF179-5A6B-4C38-B6A1-5271D4840D65}"/>
          </ac:grpSpMkLst>
        </pc:grpChg>
        <pc:graphicFrameChg chg="del">
          <ac:chgData name="Rachael Green" userId="89c6f63e-7657-4ad0-8dd4-6f0c32cf62df" providerId="ADAL" clId="{ABDA799D-7698-44DE-809E-9DA768091D0E}" dt="2020-04-14T18:05:36.931" v="1" actId="478"/>
          <ac:graphicFrameMkLst>
            <pc:docMk/>
            <pc:sldMk cId="992710892" sldId="391"/>
            <ac:graphicFrameMk id="3" creationId="{F32C225A-DEB4-4D9C-BF27-1634B8172483}"/>
          </ac:graphicFrameMkLst>
        </pc:graphicFrameChg>
        <pc:graphicFrameChg chg="del">
          <ac:chgData name="Rachael Green" userId="89c6f63e-7657-4ad0-8dd4-6f0c32cf62df" providerId="ADAL" clId="{ABDA799D-7698-44DE-809E-9DA768091D0E}" dt="2020-04-14T18:05:36.931" v="1" actId="478"/>
          <ac:graphicFrameMkLst>
            <pc:docMk/>
            <pc:sldMk cId="992710892" sldId="391"/>
            <ac:graphicFrameMk id="4" creationId="{90408E6F-431E-47DD-B639-6B2F7902788C}"/>
          </ac:graphicFrameMkLst>
        </pc:graphicFrameChg>
        <pc:graphicFrameChg chg="del">
          <ac:chgData name="Rachael Green" userId="89c6f63e-7657-4ad0-8dd4-6f0c32cf62df" providerId="ADAL" clId="{ABDA799D-7698-44DE-809E-9DA768091D0E}" dt="2020-04-14T18:05:36.931" v="1" actId="478"/>
          <ac:graphicFrameMkLst>
            <pc:docMk/>
            <pc:sldMk cId="992710892" sldId="391"/>
            <ac:graphicFrameMk id="28" creationId="{9CF6660B-204E-416A-BE91-FACA502FC85F}"/>
          </ac:graphicFrameMkLst>
        </pc:graphicFrameChg>
        <pc:graphicFrameChg chg="del">
          <ac:chgData name="Rachael Green" userId="89c6f63e-7657-4ad0-8dd4-6f0c32cf62df" providerId="ADAL" clId="{ABDA799D-7698-44DE-809E-9DA768091D0E}" dt="2020-04-14T18:05:36.931" v="1" actId="478"/>
          <ac:graphicFrameMkLst>
            <pc:docMk/>
            <pc:sldMk cId="992710892" sldId="391"/>
            <ac:graphicFrameMk id="30" creationId="{A5FFB956-2F00-4F8F-8EEE-97F22172FE5A}"/>
          </ac:graphicFrameMkLst>
        </pc:graphicFrameChg>
      </pc:sldChg>
      <pc:sldChg chg="add del">
        <pc:chgData name="Rachael Green" userId="89c6f63e-7657-4ad0-8dd4-6f0c32cf62df" providerId="ADAL" clId="{ABDA799D-7698-44DE-809E-9DA768091D0E}" dt="2020-04-14T18:10:46.444" v="73" actId="47"/>
        <pc:sldMkLst>
          <pc:docMk/>
          <pc:sldMk cId="2739189157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B15198-029A-413E-A30E-77A8EF2B3A32}"/>
              </a:ext>
            </a:extLst>
          </p:cNvPr>
          <p:cNvSpPr txBox="1"/>
          <p:nvPr/>
        </p:nvSpPr>
        <p:spPr>
          <a:xfrm>
            <a:off x="3552139" y="2129050"/>
            <a:ext cx="2975212" cy="11054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EEA151-9DD7-4BB5-9F0A-B326A5DC3FBE}"/>
              </a:ext>
            </a:extLst>
          </p:cNvPr>
          <p:cNvSpPr txBox="1"/>
          <p:nvPr/>
        </p:nvSpPr>
        <p:spPr>
          <a:xfrm>
            <a:off x="2768590" y="4848452"/>
            <a:ext cx="547200" cy="54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5121EA-E680-4D5B-AC27-8EC4D20F3A40}"/>
              </a:ext>
            </a:extLst>
          </p:cNvPr>
          <p:cNvSpPr txBox="1"/>
          <p:nvPr/>
        </p:nvSpPr>
        <p:spPr>
          <a:xfrm>
            <a:off x="2768590" y="5510204"/>
            <a:ext cx="547200" cy="54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A70B4B-3947-4918-8C71-8092FF9D0DF7}"/>
              </a:ext>
            </a:extLst>
          </p:cNvPr>
          <p:cNvSpPr txBox="1"/>
          <p:nvPr/>
        </p:nvSpPr>
        <p:spPr>
          <a:xfrm>
            <a:off x="2768590" y="6154901"/>
            <a:ext cx="547200" cy="54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0BFFAA-EE59-4AFD-8BE7-00791374BEE0}"/>
              </a:ext>
            </a:extLst>
          </p:cNvPr>
          <p:cNvSpPr txBox="1"/>
          <p:nvPr/>
        </p:nvSpPr>
        <p:spPr>
          <a:xfrm>
            <a:off x="239057" y="8310622"/>
            <a:ext cx="90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DA5200-A505-4FEC-B7E6-335DFE7D3363}"/>
              </a:ext>
            </a:extLst>
          </p:cNvPr>
          <p:cNvSpPr txBox="1"/>
          <p:nvPr/>
        </p:nvSpPr>
        <p:spPr>
          <a:xfrm>
            <a:off x="1211330" y="8762034"/>
            <a:ext cx="90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2F893F-CAEE-4744-88E9-F6BB9F6974E7}"/>
              </a:ext>
            </a:extLst>
          </p:cNvPr>
          <p:cNvSpPr txBox="1"/>
          <p:nvPr/>
        </p:nvSpPr>
        <p:spPr>
          <a:xfrm>
            <a:off x="3552139" y="5546126"/>
            <a:ext cx="2975212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3020BEC-0AD6-40B1-B069-62A0F2F26C30}"/>
              </a:ext>
            </a:extLst>
          </p:cNvPr>
          <p:cNvSpPr txBox="1"/>
          <p:nvPr/>
        </p:nvSpPr>
        <p:spPr>
          <a:xfrm>
            <a:off x="3552139" y="7937886"/>
            <a:ext cx="2975212" cy="12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1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1A6B53-EC80-41BA-8326-9620A50EF9FD}"/>
</file>

<file path=customXml/itemProps3.xml><?xml version="1.0" encoding="utf-8"?>
<ds:datastoreItem xmlns:ds="http://schemas.openxmlformats.org/officeDocument/2006/customXml" ds:itemID="{C7D0BC13-6F43-4EB7-83DB-5D7D9D66648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144f90-c7b6-48d0-aae5-f5e9e48cc3df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What is an Adverb? Worksheet</dc:title>
  <dc:creator>Sian Stebbings</dc:creator>
  <cp:lastModifiedBy>Rach Green</cp:lastModifiedBy>
  <cp:revision>6</cp:revision>
  <dcterms:created xsi:type="dcterms:W3CDTF">2018-10-23T11:48:34Z</dcterms:created>
  <dcterms:modified xsi:type="dcterms:W3CDTF">2020-04-14T18:10:56Z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