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88" r:id="rId5"/>
    <p:sldId id="385" r:id="rId6"/>
  </p:sldIdLst>
  <p:sldSz cx="6858000" cy="9906000" type="A4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FD8E6"/>
    <a:srgbClr val="00B2CE"/>
    <a:srgbClr val="1D619C"/>
    <a:srgbClr val="F6B1AE"/>
    <a:srgbClr val="6FC36C"/>
    <a:srgbClr val="FFBB00"/>
    <a:srgbClr val="706F6F"/>
    <a:srgbClr val="FF93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80" autoAdjust="0"/>
    <p:restoredTop sz="94660"/>
  </p:normalViewPr>
  <p:slideViewPr>
    <p:cSldViewPr snapToGrid="0">
      <p:cViewPr>
        <p:scale>
          <a:sx n="96" d="100"/>
          <a:sy n="96" d="100"/>
        </p:scale>
        <p:origin x="2122" y="-10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54275" y="1173163"/>
            <a:ext cx="2193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91295" indent="-235572" defTabSz="4629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3062440" indent="-235572" defTabSz="4629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533585" indent="-235572" defTabSz="4629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4004729" indent="-235572" defTabSz="4629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4888" y="752475"/>
            <a:ext cx="2574925" cy="37195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892" y="4712167"/>
            <a:ext cx="5703353" cy="446441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6352" tIns="43176" rIns="86352" bIns="43176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4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91295" indent="-235572" defTabSz="4629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3062440" indent="-235572" defTabSz="4629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533585" indent="-235572" defTabSz="4629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4004729" indent="-235572" defTabSz="4629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4888" y="752475"/>
            <a:ext cx="2574925" cy="37195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892" y="4712167"/>
            <a:ext cx="5703353" cy="446441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6352" tIns="43176" rIns="86352" bIns="43176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514D161-6363-480F-8043-E714CAE6F5C5}"/>
              </a:ext>
            </a:extLst>
          </p:cNvPr>
          <p:cNvSpPr txBox="1"/>
          <p:nvPr/>
        </p:nvSpPr>
        <p:spPr>
          <a:xfrm>
            <a:off x="3431709" y="465467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383FD39B-09E5-4D8C-A10C-2E35CE4A84C5}"/>
              </a:ext>
            </a:extLst>
          </p:cNvPr>
          <p:cNvSpPr txBox="1"/>
          <p:nvPr/>
        </p:nvSpPr>
        <p:spPr>
          <a:xfrm>
            <a:off x="3429000" y="3395926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pic>
        <p:nvPicPr>
          <p:cNvPr id="22" name="Picture 21" descr="Shape&#10;&#10;Description automatically generated with low confidence">
            <a:extLst>
              <a:ext uri="{FF2B5EF4-FFF2-40B4-BE49-F238E27FC236}">
                <a16:creationId xmlns:a16="http://schemas.microsoft.com/office/drawing/2014/main" id="{5606043A-DC4E-42AF-BE5A-4863D72410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722" y="7912387"/>
            <a:ext cx="310923" cy="506012"/>
          </a:xfrm>
          <a:prstGeom prst="rect">
            <a:avLst/>
          </a:prstGeom>
        </p:spPr>
      </p:pic>
      <p:pic>
        <p:nvPicPr>
          <p:cNvPr id="24" name="Picture 23" descr="Icon&#10;&#10;Description automatically generated">
            <a:extLst>
              <a:ext uri="{FF2B5EF4-FFF2-40B4-BE49-F238E27FC236}">
                <a16:creationId xmlns:a16="http://schemas.microsoft.com/office/drawing/2014/main" id="{A43298B9-2031-4B23-A858-E5A8196144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592" y="7374942"/>
            <a:ext cx="445047" cy="743776"/>
          </a:xfrm>
          <a:prstGeom prst="rect">
            <a:avLst/>
          </a:prstGeom>
        </p:spPr>
      </p:pic>
      <p:pic>
        <p:nvPicPr>
          <p:cNvPr id="32" name="Picture 31" descr="A yellow circle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E7C784EB-80F5-4436-AFF7-124017CADD0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901" y="7154722"/>
            <a:ext cx="1188823" cy="792549"/>
          </a:xfrm>
          <a:prstGeom prst="rect">
            <a:avLst/>
          </a:prstGeom>
        </p:spPr>
      </p:pic>
      <p:pic>
        <p:nvPicPr>
          <p:cNvPr id="34" name="Picture 33" descr="Shape&#10;&#10;Description automatically generated with low confidence">
            <a:extLst>
              <a:ext uri="{FF2B5EF4-FFF2-40B4-BE49-F238E27FC236}">
                <a16:creationId xmlns:a16="http://schemas.microsoft.com/office/drawing/2014/main" id="{1DAB4AB6-4A4A-43C9-9913-8FE25C7F27C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093" y="7875346"/>
            <a:ext cx="317019" cy="512108"/>
          </a:xfrm>
          <a:prstGeom prst="rect">
            <a:avLst/>
          </a:prstGeom>
        </p:spPr>
      </p:pic>
      <p:pic>
        <p:nvPicPr>
          <p:cNvPr id="36" name="Picture 35" descr="A picture containing text&#10;&#10;Description automatically generated">
            <a:extLst>
              <a:ext uri="{FF2B5EF4-FFF2-40B4-BE49-F238E27FC236}">
                <a16:creationId xmlns:a16="http://schemas.microsoft.com/office/drawing/2014/main" id="{1349840F-3D23-4338-8F71-3BEFB394913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25" y="7350945"/>
            <a:ext cx="1072989" cy="30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7972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Box 187">
            <a:extLst>
              <a:ext uri="{FF2B5EF4-FFF2-40B4-BE49-F238E27FC236}">
                <a16:creationId xmlns:a16="http://schemas.microsoft.com/office/drawing/2014/main" id="{E41DE983-CCFA-4CB4-8254-6F003CE52F05}"/>
              </a:ext>
            </a:extLst>
          </p:cNvPr>
          <p:cNvSpPr txBox="1"/>
          <p:nvPr/>
        </p:nvSpPr>
        <p:spPr>
          <a:xfrm>
            <a:off x="3429000" y="471345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C1035A1B-D020-4664-878B-9A5CE9BBEDEA}"/>
              </a:ext>
            </a:extLst>
          </p:cNvPr>
          <p:cNvSpPr txBox="1"/>
          <p:nvPr/>
        </p:nvSpPr>
        <p:spPr>
          <a:xfrm>
            <a:off x="3429000" y="3395926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0CF61059-DCAE-4A49-99DA-D2B582F1DFC9}"/>
              </a:ext>
            </a:extLst>
          </p:cNvPr>
          <p:cNvSpPr txBox="1"/>
          <p:nvPr/>
        </p:nvSpPr>
        <p:spPr>
          <a:xfrm>
            <a:off x="3429000" y="6322726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6A7F80-817C-4A0D-8242-6C808AD4A3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0f0ae0ff-29c4-4766-b250-c1a9bee8d43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11920</TotalTime>
  <Words>2</Words>
  <Application>Microsoft Office PowerPoint</Application>
  <PresentationFormat>A4 Paper (210x297 mm)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What is a Fraction Maths Recovery Prior Learning Activity</dc:title>
  <dc:creator>Sian Stebbings</dc:creator>
  <cp:lastModifiedBy>Sophie Hurst</cp:lastModifiedBy>
  <cp:revision>55</cp:revision>
  <cp:lastPrinted>2021-01-26T13:48:37Z</cp:lastPrinted>
  <dcterms:created xsi:type="dcterms:W3CDTF">2018-10-23T11:51:23Z</dcterms:created>
  <dcterms:modified xsi:type="dcterms:W3CDTF">2021-01-27T14:31:28Z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3072">
    <vt:lpwstr>264</vt:lpwstr>
  </property>
</Properties>
</file>