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8" r:id="rId5"/>
    <p:sldId id="3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8F"/>
    <a:srgbClr val="F7BCBB"/>
    <a:srgbClr val="F6B1AE"/>
    <a:srgbClr val="FFBB00"/>
    <a:srgbClr val="00B2CE"/>
    <a:srgbClr val="6DEAFF"/>
    <a:srgbClr val="FBDEDD"/>
    <a:srgbClr val="F6FF66"/>
    <a:srgbClr val="FF38E6"/>
    <a:srgbClr val="FAA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>
        <p:scale>
          <a:sx n="100" d="100"/>
          <a:sy n="100" d="100"/>
        </p:scale>
        <p:origin x="1278" y="-30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1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05898033-5A38-4A79-90AA-4668FB9EB42C}"/>
              </a:ext>
            </a:extLst>
          </p:cNvPr>
          <p:cNvSpPr txBox="1"/>
          <p:nvPr/>
        </p:nvSpPr>
        <p:spPr>
          <a:xfrm>
            <a:off x="3426616" y="473869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5496694-17DE-4D54-9FC3-7B252E362087}"/>
              </a:ext>
            </a:extLst>
          </p:cNvPr>
          <p:cNvSpPr txBox="1"/>
          <p:nvPr/>
        </p:nvSpPr>
        <p:spPr>
          <a:xfrm>
            <a:off x="3426616" y="3395906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9133386-2BB9-4B3A-B6EC-493EB3222370}"/>
              </a:ext>
            </a:extLst>
          </p:cNvPr>
          <p:cNvSpPr txBox="1"/>
          <p:nvPr/>
        </p:nvSpPr>
        <p:spPr>
          <a:xfrm>
            <a:off x="3426616" y="631794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8CF973E8-9848-4256-9757-91B53BD881B5}"/>
              </a:ext>
            </a:extLst>
          </p:cNvPr>
          <p:cNvSpPr txBox="1"/>
          <p:nvPr/>
        </p:nvSpPr>
        <p:spPr>
          <a:xfrm>
            <a:off x="3426616" y="473869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5EBC6F2-92EC-4C08-BF45-A1CE82B74740}"/>
              </a:ext>
            </a:extLst>
          </p:cNvPr>
          <p:cNvSpPr txBox="1"/>
          <p:nvPr/>
        </p:nvSpPr>
        <p:spPr>
          <a:xfrm>
            <a:off x="3426616" y="341019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D78F098-8112-41B1-9239-91F8DDCEB043}"/>
              </a:ext>
            </a:extLst>
          </p:cNvPr>
          <p:cNvSpPr txBox="1"/>
          <p:nvPr/>
        </p:nvSpPr>
        <p:spPr>
          <a:xfrm>
            <a:off x="3426616" y="635128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82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f0ae0ff-29c4-4766-b250-c1a9bee8d430"/>
    <ds:schemaRef ds:uri="86144f90-c7b6-48d0-aae5-f5e9e48cc3df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B67040-9E34-4679-87E7-904CCF5567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12576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What is Area? Main Activity</dc:title>
  <dc:creator>Sian Stebbings</dc:creator>
  <cp:lastModifiedBy>Michelle Procter</cp:lastModifiedBy>
  <cp:revision>68</cp:revision>
  <dcterms:created xsi:type="dcterms:W3CDTF">2018-10-23T11:51:23Z</dcterms:created>
  <dcterms:modified xsi:type="dcterms:W3CDTF">2021-01-21T17:08:28Z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