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E6E6E6"/>
    <a:srgbClr val="FF9933"/>
    <a:srgbClr val="FF00FF"/>
    <a:srgbClr val="FFFFC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D07B6F-13C8-43BF-9589-53D97BD8DB61}" v="13" dt="2020-06-18T09:49:59.7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7" autoAdjust="0"/>
    <p:restoredTop sz="94567"/>
  </p:normalViewPr>
  <p:slideViewPr>
    <p:cSldViewPr snapToGrid="0">
      <p:cViewPr>
        <p:scale>
          <a:sx n="66" d="100"/>
          <a:sy n="66" d="100"/>
        </p:scale>
        <p:origin x="2141" y="-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91D07B6F-13C8-43BF-9589-53D97BD8DB61}"/>
    <pc:docChg chg="addSld delSld modSld">
      <pc:chgData name="Rachael Green" userId="89c6f63e-7657-4ad0-8dd4-6f0c32cf62df" providerId="ADAL" clId="{91D07B6F-13C8-43BF-9589-53D97BD8DB61}" dt="2020-06-18T09:50:09.841" v="55" actId="1036"/>
      <pc:docMkLst>
        <pc:docMk/>
      </pc:docMkLst>
      <pc:sldChg chg="addSp delSp modSp mod setBg">
        <pc:chgData name="Rachael Green" userId="89c6f63e-7657-4ad0-8dd4-6f0c32cf62df" providerId="ADAL" clId="{91D07B6F-13C8-43BF-9589-53D97BD8DB61}" dt="2020-06-18T09:50:09.841" v="55" actId="1036"/>
        <pc:sldMkLst>
          <pc:docMk/>
          <pc:sldMk cId="2174741636" sldId="387"/>
        </pc:sldMkLst>
        <pc:spChg chg="add mod">
          <ac:chgData name="Rachael Green" userId="89c6f63e-7657-4ad0-8dd4-6f0c32cf62df" providerId="ADAL" clId="{91D07B6F-13C8-43BF-9589-53D97BD8DB61}" dt="2020-06-18T09:48:37.842" v="39" actId="1076"/>
          <ac:spMkLst>
            <pc:docMk/>
            <pc:sldMk cId="2174741636" sldId="387"/>
            <ac:spMk id="3" creationId="{9E2A0C10-00FE-4D87-9C26-FC16FBE0610E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14" creationId="{6F8F3C92-4AA7-4342-98FC-0529EB0C9BED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15" creationId="{41DA7A6E-66C3-443A-B85C-7E5CDCB9B6BC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16" creationId="{6AA31B47-B82D-4CCF-8DB0-E5AEA0399D7E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31" creationId="{204936FC-4A88-4A33-B7B8-9CE9BA30BAC6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32" creationId="{5369EECF-AF86-40ED-B024-13EA7A8EB354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34" creationId="{2FA82018-4BF1-4E09-9B03-719BE87FB540}"/>
          </ac:spMkLst>
        </pc:spChg>
        <pc:spChg chg="add mod">
          <ac:chgData name="Rachael Green" userId="89c6f63e-7657-4ad0-8dd4-6f0c32cf62df" providerId="ADAL" clId="{91D07B6F-13C8-43BF-9589-53D97BD8DB61}" dt="2020-06-18T09:50:09.841" v="55" actId="1036"/>
          <ac:spMkLst>
            <pc:docMk/>
            <pc:sldMk cId="2174741636" sldId="387"/>
            <ac:spMk id="50" creationId="{F1F9DCDD-EF5B-466C-9761-05DFCA6637DE}"/>
          </ac:spMkLst>
        </pc:spChg>
        <pc:spChg chg="add mod">
          <ac:chgData name="Rachael Green" userId="89c6f63e-7657-4ad0-8dd4-6f0c32cf62df" providerId="ADAL" clId="{91D07B6F-13C8-43BF-9589-53D97BD8DB61}" dt="2020-06-18T09:50:09.841" v="55" actId="1036"/>
          <ac:spMkLst>
            <pc:docMk/>
            <pc:sldMk cId="2174741636" sldId="387"/>
            <ac:spMk id="52" creationId="{8DCF86DB-3E6F-4D1F-B282-0BF9DC40E3F9}"/>
          </ac:spMkLst>
        </pc:spChg>
        <pc:spChg chg="add mod">
          <ac:chgData name="Rachael Green" userId="89c6f63e-7657-4ad0-8dd4-6f0c32cf62df" providerId="ADAL" clId="{91D07B6F-13C8-43BF-9589-53D97BD8DB61}" dt="2020-06-18T09:50:09.841" v="55" actId="1036"/>
          <ac:spMkLst>
            <pc:docMk/>
            <pc:sldMk cId="2174741636" sldId="387"/>
            <ac:spMk id="53" creationId="{73AB6967-2096-4C6D-A7E1-AE4305A930D8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55" creationId="{55D6B7DC-82D5-4B11-8F20-A65575F8D78F}"/>
          </ac:spMkLst>
        </pc:spChg>
        <pc:spChg chg="add mod">
          <ac:chgData name="Rachael Green" userId="89c6f63e-7657-4ad0-8dd4-6f0c32cf62df" providerId="ADAL" clId="{91D07B6F-13C8-43BF-9589-53D97BD8DB61}" dt="2020-06-18T09:50:09.841" v="55" actId="1036"/>
          <ac:spMkLst>
            <pc:docMk/>
            <pc:sldMk cId="2174741636" sldId="387"/>
            <ac:spMk id="57" creationId="{888A7FC2-75FA-4171-988F-3FDF5EF07979}"/>
          </ac:spMkLst>
        </pc:spChg>
        <pc:spChg chg="add mod">
          <ac:chgData name="Rachael Green" userId="89c6f63e-7657-4ad0-8dd4-6f0c32cf62df" providerId="ADAL" clId="{91D07B6F-13C8-43BF-9589-53D97BD8DB61}" dt="2020-06-18T09:49:48.007" v="52" actId="14100"/>
          <ac:spMkLst>
            <pc:docMk/>
            <pc:sldMk cId="2174741636" sldId="387"/>
            <ac:spMk id="59" creationId="{0935E540-7825-43C9-AC5D-1A84887BEE43}"/>
          </ac:spMkLst>
        </pc:spChg>
        <pc:spChg chg="del">
          <ac:chgData name="Rachael Green" userId="89c6f63e-7657-4ad0-8dd4-6f0c32cf62df" providerId="ADAL" clId="{91D07B6F-13C8-43BF-9589-53D97BD8DB61}" dt="2020-06-18T09:46:29.235" v="1" actId="478"/>
          <ac:spMkLst>
            <pc:docMk/>
            <pc:sldMk cId="2174741636" sldId="387"/>
            <ac:spMk id="63" creationId="{B5A21479-418A-4E52-BFB5-4E768828C73F}"/>
          </ac:spMkLst>
        </pc:spChg>
        <pc:grpChg chg="del">
          <ac:chgData name="Rachael Green" userId="89c6f63e-7657-4ad0-8dd4-6f0c32cf62df" providerId="ADAL" clId="{91D07B6F-13C8-43BF-9589-53D97BD8DB61}" dt="2020-06-18T09:46:29.235" v="1" actId="478"/>
          <ac:grpSpMkLst>
            <pc:docMk/>
            <pc:sldMk cId="2174741636" sldId="387"/>
            <ac:grpSpMk id="20" creationId="{B714974F-7A68-423B-9E81-125DD6176F86}"/>
          </ac:grpSpMkLst>
        </pc:grpChg>
        <pc:grpChg chg="del">
          <ac:chgData name="Rachael Green" userId="89c6f63e-7657-4ad0-8dd4-6f0c32cf62df" providerId="ADAL" clId="{91D07B6F-13C8-43BF-9589-53D97BD8DB61}" dt="2020-06-18T09:46:29.235" v="1" actId="478"/>
          <ac:grpSpMkLst>
            <pc:docMk/>
            <pc:sldMk cId="2174741636" sldId="387"/>
            <ac:grpSpMk id="70" creationId="{A15AEF13-8016-4B3E-B022-451EBBE24A7C}"/>
          </ac:grpSpMkLst>
        </pc:grpChg>
        <pc:graphicFrameChg chg="del">
          <ac:chgData name="Rachael Green" userId="89c6f63e-7657-4ad0-8dd4-6f0c32cf62df" providerId="ADAL" clId="{91D07B6F-13C8-43BF-9589-53D97BD8DB61}" dt="2020-06-18T09:46:29.235" v="1" actId="478"/>
          <ac:graphicFrameMkLst>
            <pc:docMk/>
            <pc:sldMk cId="2174741636" sldId="387"/>
            <ac:graphicFrameMk id="2" creationId="{74DEBA5E-0D1D-42FB-BC20-227D4DFB61A0}"/>
          </ac:graphicFrameMkLst>
        </pc:graphicFrameChg>
        <pc:graphicFrameChg chg="del">
          <ac:chgData name="Rachael Green" userId="89c6f63e-7657-4ad0-8dd4-6f0c32cf62df" providerId="ADAL" clId="{91D07B6F-13C8-43BF-9589-53D97BD8DB61}" dt="2020-06-18T09:46:29.235" v="1" actId="478"/>
          <ac:graphicFrameMkLst>
            <pc:docMk/>
            <pc:sldMk cId="2174741636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91D07B6F-13C8-43BF-9589-53D97BD8DB61}" dt="2020-06-18T09:46:29.235" v="1" actId="478"/>
          <ac:graphicFrameMkLst>
            <pc:docMk/>
            <pc:sldMk cId="2174741636" sldId="387"/>
            <ac:graphicFrameMk id="51" creationId="{2486B95E-7AAC-4428-B377-2CFA196C9869}"/>
          </ac:graphicFrameMkLst>
        </pc:graphicFrame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5" creationId="{E6199763-ABFB-4923-B4C4-4D19EA5F068C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6" creationId="{8383358C-A4AE-42DE-AAE4-2AE67A15DD46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7" creationId="{B6B34A36-ACB7-454A-BC9F-D9F92BD7CD52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8" creationId="{99EA49F7-1019-41F0-92A5-7B3FD050E1D7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9" creationId="{96A7DCFB-46ED-4BCC-9FA6-84ED0DD39203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33" creationId="{DB852300-BD30-40AB-B215-D7BF158E8985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35" creationId="{EE878E04-0BED-412C-87AE-D6A26CEB8758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44" creationId="{B67B3992-7FC3-41B5-B3E5-BC4E7EA7A799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45" creationId="{4B581ADC-D2F9-4EFF-A57D-9A1D9F865BC6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46" creationId="{138D17F9-CEDA-4775-BE89-A26965EA9189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47" creationId="{4D5E06DB-F20A-48C7-AC77-8CD68C4F7DD4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48" creationId="{7D5A453A-BBDD-495E-8E01-69777993804D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49" creationId="{A33ACE76-0678-4AB4-8C0F-05D3AD42CFF0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54" creationId="{37A88DE2-C17A-4150-9B6F-D282BC63C413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56" creationId="{C7B796A1-7275-4DEF-863E-1AE0844ACE90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58" creationId="{3162388E-F201-4E61-AD3D-E3637E59FC8E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60" creationId="{BCA1422E-CD16-4F05-BBA0-6D0050B5E934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61" creationId="{60D2A5A5-2A01-439D-86A8-CFE8303012BC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64" creationId="{A9F2B442-CC4B-4750-9846-48C5ADFDDFCE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65" creationId="{36C51E6C-A553-43CF-9155-ACEF7C698570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66" creationId="{1631238E-2039-4139-9AAE-44EBA0DD8603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69" creationId="{4ECF6F05-8E1C-4025-9AF9-B3CE051CA5C3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71" creationId="{F73DA1B4-A619-4013-9C11-E9FA52DED6C1}"/>
          </ac:picMkLst>
        </pc:picChg>
        <pc:picChg chg="del">
          <ac:chgData name="Rachael Green" userId="89c6f63e-7657-4ad0-8dd4-6f0c32cf62df" providerId="ADAL" clId="{91D07B6F-13C8-43BF-9589-53D97BD8DB61}" dt="2020-06-18T09:46:29.235" v="1" actId="478"/>
          <ac:picMkLst>
            <pc:docMk/>
            <pc:sldMk cId="2174741636" sldId="387"/>
            <ac:picMk id="72" creationId="{C937037E-AFFA-4E72-8317-D01A541696C2}"/>
          </ac:picMkLst>
        </pc:picChg>
      </pc:sldChg>
      <pc:sldChg chg="add del">
        <pc:chgData name="Rachael Green" userId="89c6f63e-7657-4ad0-8dd4-6f0c32cf62df" providerId="ADAL" clId="{91D07B6F-13C8-43BF-9589-53D97BD8DB61}" dt="2020-06-18T09:49:52.745" v="53" actId="47"/>
        <pc:sldMkLst>
          <pc:docMk/>
          <pc:sldMk cId="1882268774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2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2A0C10-00FE-4D87-9C26-FC16FBE0610E}"/>
              </a:ext>
            </a:extLst>
          </p:cNvPr>
          <p:cNvSpPr txBox="1"/>
          <p:nvPr/>
        </p:nvSpPr>
        <p:spPr>
          <a:xfrm>
            <a:off x="3739486" y="532262"/>
            <a:ext cx="14400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1F9DCDD-EF5B-466C-9761-05DFCA6637DE}"/>
              </a:ext>
            </a:extLst>
          </p:cNvPr>
          <p:cNvSpPr txBox="1"/>
          <p:nvPr/>
        </p:nvSpPr>
        <p:spPr>
          <a:xfrm>
            <a:off x="1109600" y="4233649"/>
            <a:ext cx="1404000" cy="450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CF86DB-3E6F-4D1F-B282-0BF9DC40E3F9}"/>
              </a:ext>
            </a:extLst>
          </p:cNvPr>
          <p:cNvSpPr txBox="1"/>
          <p:nvPr/>
        </p:nvSpPr>
        <p:spPr>
          <a:xfrm>
            <a:off x="1109600" y="4683649"/>
            <a:ext cx="1404000" cy="450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3AB6967-2096-4C6D-A7E1-AE4305A930D8}"/>
              </a:ext>
            </a:extLst>
          </p:cNvPr>
          <p:cNvSpPr txBox="1"/>
          <p:nvPr/>
        </p:nvSpPr>
        <p:spPr>
          <a:xfrm>
            <a:off x="1109600" y="5133649"/>
            <a:ext cx="1404000" cy="450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8A7FC2-75FA-4171-988F-3FDF5EF07979}"/>
              </a:ext>
            </a:extLst>
          </p:cNvPr>
          <p:cNvSpPr txBox="1"/>
          <p:nvPr/>
        </p:nvSpPr>
        <p:spPr>
          <a:xfrm>
            <a:off x="1109600" y="5583649"/>
            <a:ext cx="1404000" cy="450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35E540-7825-43C9-AC5D-1A84887BEE43}"/>
              </a:ext>
            </a:extLst>
          </p:cNvPr>
          <p:cNvSpPr txBox="1"/>
          <p:nvPr/>
        </p:nvSpPr>
        <p:spPr>
          <a:xfrm>
            <a:off x="195200" y="8253188"/>
            <a:ext cx="4193920" cy="931451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41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86144f90-c7b6-48d0-aae5-f5e9e48cc3df"/>
    <ds:schemaRef ds:uri="0f0ae0ff-29c4-4766-b250-c1a9bee8d430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14AC7-72A0-49E3-B227-D9BE2D9C233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12169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Pounds and Pence Worksheet</dc:title>
  <dc:creator>Sian Stebbings</dc:creator>
  <cp:lastModifiedBy>Rach Green</cp:lastModifiedBy>
  <cp:revision>21</cp:revision>
  <dcterms:created xsi:type="dcterms:W3CDTF">2018-10-23T11:51:23Z</dcterms:created>
  <dcterms:modified xsi:type="dcterms:W3CDTF">2020-06-18T09:50:15Z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512">
    <vt:lpwstr>259</vt:lpwstr>
  </property>
</Properties>
</file>