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A4E4"/>
    <a:srgbClr val="FF0000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36" autoAdjust="0"/>
    <p:restoredTop sz="94436"/>
  </p:normalViewPr>
  <p:slideViewPr>
    <p:cSldViewPr snapToGrid="0">
      <p:cViewPr>
        <p:scale>
          <a:sx n="40" d="100"/>
          <a:sy n="40" d="100"/>
        </p:scale>
        <p:origin x="217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2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4AC3D98B-DF6C-4932-BC11-F7DDF9D96B0A}"/>
              </a:ext>
            </a:extLst>
          </p:cNvPr>
          <p:cNvSpPr/>
          <p:nvPr/>
        </p:nvSpPr>
        <p:spPr>
          <a:xfrm>
            <a:off x="376222" y="1165233"/>
            <a:ext cx="1027122" cy="490909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8B4598CF-C9A8-4452-BE5D-F263F679FD23}"/>
              </a:ext>
            </a:extLst>
          </p:cNvPr>
          <p:cNvSpPr/>
          <p:nvPr/>
        </p:nvSpPr>
        <p:spPr>
          <a:xfrm>
            <a:off x="4189978" y="1151572"/>
            <a:ext cx="1027122" cy="490909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D5A45059-91C5-4C09-924D-94B7252233CB}"/>
              </a:ext>
            </a:extLst>
          </p:cNvPr>
          <p:cNvSpPr/>
          <p:nvPr/>
        </p:nvSpPr>
        <p:spPr>
          <a:xfrm>
            <a:off x="5461229" y="1151572"/>
            <a:ext cx="1027122" cy="490909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7172E2-5536-4708-A6BD-C30FAEF1CBCE}"/>
              </a:ext>
            </a:extLst>
          </p:cNvPr>
          <p:cNvSpPr txBox="1"/>
          <p:nvPr/>
        </p:nvSpPr>
        <p:spPr>
          <a:xfrm>
            <a:off x="277584" y="4229099"/>
            <a:ext cx="2012400" cy="1645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47082EA-7527-487D-8D2C-4DFF15BE1582}"/>
              </a:ext>
            </a:extLst>
          </p:cNvPr>
          <p:cNvSpPr txBox="1"/>
          <p:nvPr/>
        </p:nvSpPr>
        <p:spPr>
          <a:xfrm>
            <a:off x="2289984" y="4229099"/>
            <a:ext cx="2012400" cy="1645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2BDB4310-663E-44D1-8727-E5B10A4CFEB1}"/>
              </a:ext>
            </a:extLst>
          </p:cNvPr>
          <p:cNvSpPr/>
          <p:nvPr/>
        </p:nvSpPr>
        <p:spPr>
          <a:xfrm>
            <a:off x="2955974" y="7813205"/>
            <a:ext cx="360000" cy="5400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D7C4CE91-D522-4EDD-8875-6F8643BEFAFF}"/>
              </a:ext>
            </a:extLst>
          </p:cNvPr>
          <p:cNvSpPr/>
          <p:nvPr/>
        </p:nvSpPr>
        <p:spPr>
          <a:xfrm>
            <a:off x="4655224" y="7813205"/>
            <a:ext cx="360000" cy="5400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7A8FA56A-6476-4E20-83E9-4572EE0BCDF0}"/>
              </a:ext>
            </a:extLst>
          </p:cNvPr>
          <p:cNvSpPr/>
          <p:nvPr/>
        </p:nvSpPr>
        <p:spPr>
          <a:xfrm>
            <a:off x="3543415" y="7813205"/>
            <a:ext cx="360000" cy="5400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70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0f0ae0ff-29c4-4766-b250-c1a9bee8d430"/>
    <ds:schemaRef ds:uri="http://schemas.microsoft.com/sharepoint/v3"/>
    <ds:schemaRef ds:uri="http://purl.org/dc/terms/"/>
    <ds:schemaRef ds:uri="http://schemas.microsoft.com/office/2006/documentManagement/types"/>
    <ds:schemaRef ds:uri="86144f90-c7b6-48d0-aae5-f5e9e48cc3df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DDB3E50-BFD4-4F3B-B3F7-AB9BED56FC0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11177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Ordering Money Worksheet</dc:title>
  <dc:creator>Sian Stebbings</dc:creator>
  <cp:lastModifiedBy>Lisa Mason</cp:lastModifiedBy>
  <cp:revision>26</cp:revision>
  <dcterms:created xsi:type="dcterms:W3CDTF">2018-10-23T11:51:23Z</dcterms:created>
  <dcterms:modified xsi:type="dcterms:W3CDTF">2020-06-11T11:01:51Z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5120">
    <vt:lpwstr>146</vt:lpwstr>
  </property>
  <property fmtid="{D5CDD505-2E9C-101B-9397-08002B2CF9AE}" pid="6" name="AuthorIds_UIVersion_3584">
    <vt:lpwstr>146</vt:lpwstr>
  </property>
  <property fmtid="{D5CDD505-2E9C-101B-9397-08002B2CF9AE}" pid="7" name="AuthorIds_UIVersion_9216">
    <vt:lpwstr>146</vt:lpwstr>
  </property>
</Properties>
</file>