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4EDF9"/>
    <a:srgbClr val="ECDFF5"/>
    <a:srgbClr val="66FF66"/>
    <a:srgbClr val="FF9933"/>
    <a:srgbClr val="CC99FF"/>
    <a:srgbClr val="FF9300"/>
    <a:srgbClr val="0562B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B38D50-1593-4520-941C-DD43A7F2BF9B}" v="18" dt="2020-05-14T14:18:54.3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9" autoAdjust="0"/>
    <p:restoredTop sz="94660"/>
  </p:normalViewPr>
  <p:slideViewPr>
    <p:cSldViewPr snapToGrid="0">
      <p:cViewPr varScale="1">
        <p:scale>
          <a:sx n="60" d="100"/>
          <a:sy n="60" d="100"/>
        </p:scale>
        <p:origin x="285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CBB38D50-1593-4520-941C-DD43A7F2BF9B}"/>
    <pc:docChg chg="addSld delSld modSld">
      <pc:chgData name="Rachael Green" userId="89c6f63e-7657-4ad0-8dd4-6f0c32cf62df" providerId="ADAL" clId="{CBB38D50-1593-4520-941C-DD43A7F2BF9B}" dt="2020-05-14T14:19:06.077" v="58" actId="554"/>
      <pc:docMkLst>
        <pc:docMk/>
      </pc:docMkLst>
      <pc:sldChg chg="addSp delSp modSp mod setBg">
        <pc:chgData name="Rachael Green" userId="89c6f63e-7657-4ad0-8dd4-6f0c32cf62df" providerId="ADAL" clId="{CBB38D50-1593-4520-941C-DD43A7F2BF9B}" dt="2020-05-14T14:19:06.077" v="58" actId="554"/>
        <pc:sldMkLst>
          <pc:docMk/>
          <pc:sldMk cId="3501430127" sldId="397"/>
        </pc:sldMkLst>
        <pc:spChg chg="add mod">
          <ac:chgData name="Rachael Green" userId="89c6f63e-7657-4ad0-8dd4-6f0c32cf62df" providerId="ADAL" clId="{CBB38D50-1593-4520-941C-DD43A7F2BF9B}" dt="2020-05-14T14:18:14.681" v="49" actId="555"/>
          <ac:spMkLst>
            <pc:docMk/>
            <pc:sldMk cId="3501430127" sldId="397"/>
            <ac:spMk id="2" creationId="{E14C7402-AB36-4813-A63E-33B831E43C43}"/>
          </ac:spMkLst>
        </pc:spChg>
        <pc:spChg chg="del">
          <ac:chgData name="Rachael Green" userId="89c6f63e-7657-4ad0-8dd4-6f0c32cf62df" providerId="ADAL" clId="{CBB38D50-1593-4520-941C-DD43A7F2BF9B}" dt="2020-05-14T14:15:45.276" v="1" actId="478"/>
          <ac:spMkLst>
            <pc:docMk/>
            <pc:sldMk cId="3501430127" sldId="397"/>
            <ac:spMk id="51" creationId="{262C18A7-A7A8-48F2-B218-56DEB394E43B}"/>
          </ac:spMkLst>
        </pc:spChg>
        <pc:spChg chg="del">
          <ac:chgData name="Rachael Green" userId="89c6f63e-7657-4ad0-8dd4-6f0c32cf62df" providerId="ADAL" clId="{CBB38D50-1593-4520-941C-DD43A7F2BF9B}" dt="2020-05-14T14:15:45.276" v="1" actId="478"/>
          <ac:spMkLst>
            <pc:docMk/>
            <pc:sldMk cId="3501430127" sldId="397"/>
            <ac:spMk id="52" creationId="{391784CD-58DE-4F32-898D-D021EA601808}"/>
          </ac:spMkLst>
        </pc:spChg>
        <pc:spChg chg="del">
          <ac:chgData name="Rachael Green" userId="89c6f63e-7657-4ad0-8dd4-6f0c32cf62df" providerId="ADAL" clId="{CBB38D50-1593-4520-941C-DD43A7F2BF9B}" dt="2020-05-14T14:15:45.276" v="1" actId="478"/>
          <ac:spMkLst>
            <pc:docMk/>
            <pc:sldMk cId="3501430127" sldId="397"/>
            <ac:spMk id="55" creationId="{46D55C4E-0E3D-4EF1-8737-49D990009A12}"/>
          </ac:spMkLst>
        </pc:spChg>
        <pc:spChg chg="del">
          <ac:chgData name="Rachael Green" userId="89c6f63e-7657-4ad0-8dd4-6f0c32cf62df" providerId="ADAL" clId="{CBB38D50-1593-4520-941C-DD43A7F2BF9B}" dt="2020-05-14T14:15:45.276" v="1" actId="478"/>
          <ac:spMkLst>
            <pc:docMk/>
            <pc:sldMk cId="3501430127" sldId="397"/>
            <ac:spMk id="56" creationId="{2787C9DA-56D8-4D1C-89F0-3B5603F68460}"/>
          </ac:spMkLst>
        </pc:spChg>
        <pc:spChg chg="del">
          <ac:chgData name="Rachael Green" userId="89c6f63e-7657-4ad0-8dd4-6f0c32cf62df" providerId="ADAL" clId="{CBB38D50-1593-4520-941C-DD43A7F2BF9B}" dt="2020-05-14T14:15:45.276" v="1" actId="478"/>
          <ac:spMkLst>
            <pc:docMk/>
            <pc:sldMk cId="3501430127" sldId="397"/>
            <ac:spMk id="57" creationId="{2C26E4E7-30F2-48FE-BC2C-9A6F5F88BE28}"/>
          </ac:spMkLst>
        </pc:spChg>
        <pc:spChg chg="del">
          <ac:chgData name="Rachael Green" userId="89c6f63e-7657-4ad0-8dd4-6f0c32cf62df" providerId="ADAL" clId="{CBB38D50-1593-4520-941C-DD43A7F2BF9B}" dt="2020-05-14T14:15:45.276" v="1" actId="478"/>
          <ac:spMkLst>
            <pc:docMk/>
            <pc:sldMk cId="3501430127" sldId="397"/>
            <ac:spMk id="58" creationId="{414DEF19-6DBD-4A36-B652-5E1CB1752F43}"/>
          </ac:spMkLst>
        </pc:spChg>
        <pc:spChg chg="del">
          <ac:chgData name="Rachael Green" userId="89c6f63e-7657-4ad0-8dd4-6f0c32cf62df" providerId="ADAL" clId="{CBB38D50-1593-4520-941C-DD43A7F2BF9B}" dt="2020-05-14T14:15:45.276" v="1" actId="478"/>
          <ac:spMkLst>
            <pc:docMk/>
            <pc:sldMk cId="3501430127" sldId="397"/>
            <ac:spMk id="59" creationId="{06A707E8-C8F7-4EDD-956B-690A2C5A62C2}"/>
          </ac:spMkLst>
        </pc:spChg>
        <pc:spChg chg="del">
          <ac:chgData name="Rachael Green" userId="89c6f63e-7657-4ad0-8dd4-6f0c32cf62df" providerId="ADAL" clId="{CBB38D50-1593-4520-941C-DD43A7F2BF9B}" dt="2020-05-14T14:15:45.276" v="1" actId="478"/>
          <ac:spMkLst>
            <pc:docMk/>
            <pc:sldMk cId="3501430127" sldId="397"/>
            <ac:spMk id="60" creationId="{E4E44A4D-78F3-4B8C-B1B9-6CA8B7086599}"/>
          </ac:spMkLst>
        </pc:spChg>
        <pc:spChg chg="add mod">
          <ac:chgData name="Rachael Green" userId="89c6f63e-7657-4ad0-8dd4-6f0c32cf62df" providerId="ADAL" clId="{CBB38D50-1593-4520-941C-DD43A7F2BF9B}" dt="2020-05-14T14:18:10.136" v="48" actId="555"/>
          <ac:spMkLst>
            <pc:docMk/>
            <pc:sldMk cId="3501430127" sldId="397"/>
            <ac:spMk id="61" creationId="{20959527-C1CE-41D1-AE1C-F27F935EDF3C}"/>
          </ac:spMkLst>
        </pc:spChg>
        <pc:spChg chg="add mod">
          <ac:chgData name="Rachael Green" userId="89c6f63e-7657-4ad0-8dd4-6f0c32cf62df" providerId="ADAL" clId="{CBB38D50-1593-4520-941C-DD43A7F2BF9B}" dt="2020-05-14T14:18:10.136" v="48" actId="555"/>
          <ac:spMkLst>
            <pc:docMk/>
            <pc:sldMk cId="3501430127" sldId="397"/>
            <ac:spMk id="62" creationId="{E42BF1C8-1F8A-41C3-8569-FC7B6EEF1848}"/>
          </ac:spMkLst>
        </pc:spChg>
        <pc:spChg chg="add mod">
          <ac:chgData name="Rachael Green" userId="89c6f63e-7657-4ad0-8dd4-6f0c32cf62df" providerId="ADAL" clId="{CBB38D50-1593-4520-941C-DD43A7F2BF9B}" dt="2020-05-14T14:19:01.968" v="57" actId="554"/>
          <ac:spMkLst>
            <pc:docMk/>
            <pc:sldMk cId="3501430127" sldId="397"/>
            <ac:spMk id="63" creationId="{30FB2C40-3645-4FF0-BE0F-4B83DD58BD7A}"/>
          </ac:spMkLst>
        </pc:spChg>
        <pc:spChg chg="add mod">
          <ac:chgData name="Rachael Green" userId="89c6f63e-7657-4ad0-8dd4-6f0c32cf62df" providerId="ADAL" clId="{CBB38D50-1593-4520-941C-DD43A7F2BF9B}" dt="2020-05-14T14:18:10.136" v="48" actId="555"/>
          <ac:spMkLst>
            <pc:docMk/>
            <pc:sldMk cId="3501430127" sldId="397"/>
            <ac:spMk id="64" creationId="{2496336A-B375-474E-84C9-F8C9F8AFC8F2}"/>
          </ac:spMkLst>
        </pc:spChg>
        <pc:spChg chg="add mod">
          <ac:chgData name="Rachael Green" userId="89c6f63e-7657-4ad0-8dd4-6f0c32cf62df" providerId="ADAL" clId="{CBB38D50-1593-4520-941C-DD43A7F2BF9B}" dt="2020-05-14T14:18:14.681" v="49" actId="555"/>
          <ac:spMkLst>
            <pc:docMk/>
            <pc:sldMk cId="3501430127" sldId="397"/>
            <ac:spMk id="66" creationId="{871EF646-4A54-46E6-9141-B93D7D8E963E}"/>
          </ac:spMkLst>
        </pc:spChg>
        <pc:spChg chg="add mod">
          <ac:chgData name="Rachael Green" userId="89c6f63e-7657-4ad0-8dd4-6f0c32cf62df" providerId="ADAL" clId="{CBB38D50-1593-4520-941C-DD43A7F2BF9B}" dt="2020-05-14T14:18:10.136" v="48" actId="555"/>
          <ac:spMkLst>
            <pc:docMk/>
            <pc:sldMk cId="3501430127" sldId="397"/>
            <ac:spMk id="67" creationId="{53EEFA70-C6C0-498D-B2F6-1CC17BA80846}"/>
          </ac:spMkLst>
        </pc:spChg>
        <pc:spChg chg="add mod">
          <ac:chgData name="Rachael Green" userId="89c6f63e-7657-4ad0-8dd4-6f0c32cf62df" providerId="ADAL" clId="{CBB38D50-1593-4520-941C-DD43A7F2BF9B}" dt="2020-05-14T14:18:26.172" v="51" actId="1036"/>
          <ac:spMkLst>
            <pc:docMk/>
            <pc:sldMk cId="3501430127" sldId="397"/>
            <ac:spMk id="68" creationId="{F6E99B34-8528-4ACC-AEFE-FD3933A6F803}"/>
          </ac:spMkLst>
        </pc:spChg>
        <pc:spChg chg="del">
          <ac:chgData name="Rachael Green" userId="89c6f63e-7657-4ad0-8dd4-6f0c32cf62df" providerId="ADAL" clId="{CBB38D50-1593-4520-941C-DD43A7F2BF9B}" dt="2020-05-14T14:15:45.276" v="1" actId="478"/>
          <ac:spMkLst>
            <pc:docMk/>
            <pc:sldMk cId="3501430127" sldId="397"/>
            <ac:spMk id="69" creationId="{998A2927-2DC2-4BF1-AD3B-8E23FC14725E}"/>
          </ac:spMkLst>
        </pc:spChg>
        <pc:spChg chg="del">
          <ac:chgData name="Rachael Green" userId="89c6f63e-7657-4ad0-8dd4-6f0c32cf62df" providerId="ADAL" clId="{CBB38D50-1593-4520-941C-DD43A7F2BF9B}" dt="2020-05-14T14:15:45.276" v="1" actId="478"/>
          <ac:spMkLst>
            <pc:docMk/>
            <pc:sldMk cId="3501430127" sldId="397"/>
            <ac:spMk id="70" creationId="{DAC0D462-24AB-4669-99F5-2EF3978A4D62}"/>
          </ac:spMkLst>
        </pc:spChg>
        <pc:spChg chg="del">
          <ac:chgData name="Rachael Green" userId="89c6f63e-7657-4ad0-8dd4-6f0c32cf62df" providerId="ADAL" clId="{CBB38D50-1593-4520-941C-DD43A7F2BF9B}" dt="2020-05-14T14:15:45.276" v="1" actId="478"/>
          <ac:spMkLst>
            <pc:docMk/>
            <pc:sldMk cId="3501430127" sldId="397"/>
            <ac:spMk id="71" creationId="{DED21830-589C-435D-A62E-21BDD22B8976}"/>
          </ac:spMkLst>
        </pc:spChg>
        <pc:spChg chg="del">
          <ac:chgData name="Rachael Green" userId="89c6f63e-7657-4ad0-8dd4-6f0c32cf62df" providerId="ADAL" clId="{CBB38D50-1593-4520-941C-DD43A7F2BF9B}" dt="2020-05-14T14:15:45.276" v="1" actId="478"/>
          <ac:spMkLst>
            <pc:docMk/>
            <pc:sldMk cId="3501430127" sldId="397"/>
            <ac:spMk id="72" creationId="{B3050EA5-7EC0-4719-8924-DEFD01CF4AE9}"/>
          </ac:spMkLst>
        </pc:spChg>
        <pc:spChg chg="add mod">
          <ac:chgData name="Rachael Green" userId="89c6f63e-7657-4ad0-8dd4-6f0c32cf62df" providerId="ADAL" clId="{CBB38D50-1593-4520-941C-DD43A7F2BF9B}" dt="2020-05-14T14:18:34.338" v="52" actId="1035"/>
          <ac:spMkLst>
            <pc:docMk/>
            <pc:sldMk cId="3501430127" sldId="397"/>
            <ac:spMk id="73" creationId="{E15B4F2C-9DB0-430E-9F5E-4DC8CDF4A42B}"/>
          </ac:spMkLst>
        </pc:spChg>
        <pc:spChg chg="add mod">
          <ac:chgData name="Rachael Green" userId="89c6f63e-7657-4ad0-8dd4-6f0c32cf62df" providerId="ADAL" clId="{CBB38D50-1593-4520-941C-DD43A7F2BF9B}" dt="2020-05-14T14:18:34.338" v="52" actId="1035"/>
          <ac:spMkLst>
            <pc:docMk/>
            <pc:sldMk cId="3501430127" sldId="397"/>
            <ac:spMk id="74" creationId="{E5789435-D046-4032-8050-3EE8C5F51C0B}"/>
          </ac:spMkLst>
        </pc:spChg>
        <pc:spChg chg="add mod">
          <ac:chgData name="Rachael Green" userId="89c6f63e-7657-4ad0-8dd4-6f0c32cf62df" providerId="ADAL" clId="{CBB38D50-1593-4520-941C-DD43A7F2BF9B}" dt="2020-05-14T14:19:06.077" v="58" actId="554"/>
          <ac:spMkLst>
            <pc:docMk/>
            <pc:sldMk cId="3501430127" sldId="397"/>
            <ac:spMk id="75" creationId="{89FDA2C7-8492-4CA5-AE2E-9D79E2ADCB78}"/>
          </ac:spMkLst>
        </pc:spChg>
        <pc:spChg chg="add mod">
          <ac:chgData name="Rachael Green" userId="89c6f63e-7657-4ad0-8dd4-6f0c32cf62df" providerId="ADAL" clId="{CBB38D50-1593-4520-941C-DD43A7F2BF9B}" dt="2020-05-14T14:18:34.338" v="52" actId="1035"/>
          <ac:spMkLst>
            <pc:docMk/>
            <pc:sldMk cId="3501430127" sldId="397"/>
            <ac:spMk id="76" creationId="{A110F1DD-83CD-47EA-8BAF-0AF3BD455196}"/>
          </ac:spMkLst>
        </pc:spChg>
        <pc:spChg chg="add mod">
          <ac:chgData name="Rachael Green" userId="89c6f63e-7657-4ad0-8dd4-6f0c32cf62df" providerId="ADAL" clId="{CBB38D50-1593-4520-941C-DD43A7F2BF9B}" dt="2020-05-14T14:18:26.172" v="51" actId="1036"/>
          <ac:spMkLst>
            <pc:docMk/>
            <pc:sldMk cId="3501430127" sldId="397"/>
            <ac:spMk id="77" creationId="{17E31FDC-2A1F-4E69-ADA7-38625E464FB1}"/>
          </ac:spMkLst>
        </pc:spChg>
        <pc:spChg chg="add mod">
          <ac:chgData name="Rachael Green" userId="89c6f63e-7657-4ad0-8dd4-6f0c32cf62df" providerId="ADAL" clId="{CBB38D50-1593-4520-941C-DD43A7F2BF9B}" dt="2020-05-14T14:18:34.338" v="52" actId="1035"/>
          <ac:spMkLst>
            <pc:docMk/>
            <pc:sldMk cId="3501430127" sldId="397"/>
            <ac:spMk id="79" creationId="{B15D34C6-2C29-42C0-9FE4-0E07785D9F84}"/>
          </ac:spMkLst>
        </pc:spChg>
        <pc:spChg chg="add mod">
          <ac:chgData name="Rachael Green" userId="89c6f63e-7657-4ad0-8dd4-6f0c32cf62df" providerId="ADAL" clId="{CBB38D50-1593-4520-941C-DD43A7F2BF9B}" dt="2020-05-14T14:19:06.077" v="58" actId="554"/>
          <ac:spMkLst>
            <pc:docMk/>
            <pc:sldMk cId="3501430127" sldId="397"/>
            <ac:spMk id="80" creationId="{4DB7D3D3-49FB-4C7A-950A-DD79AEB09686}"/>
          </ac:spMkLst>
        </pc:spChg>
        <pc:spChg chg="add mod">
          <ac:chgData name="Rachael Green" userId="89c6f63e-7657-4ad0-8dd4-6f0c32cf62df" providerId="ADAL" clId="{CBB38D50-1593-4520-941C-DD43A7F2BF9B}" dt="2020-05-14T14:19:01.968" v="57" actId="554"/>
          <ac:spMkLst>
            <pc:docMk/>
            <pc:sldMk cId="3501430127" sldId="397"/>
            <ac:spMk id="81" creationId="{28E3D16B-3478-41A1-A6E5-F009F9F1408E}"/>
          </ac:spMkLst>
        </pc:spChg>
        <pc:spChg chg="del">
          <ac:chgData name="Rachael Green" userId="89c6f63e-7657-4ad0-8dd4-6f0c32cf62df" providerId="ADAL" clId="{CBB38D50-1593-4520-941C-DD43A7F2BF9B}" dt="2020-05-14T14:15:45.276" v="1" actId="478"/>
          <ac:spMkLst>
            <pc:docMk/>
            <pc:sldMk cId="3501430127" sldId="397"/>
            <ac:spMk id="133" creationId="{2BAABC0D-36A2-4509-9B97-38C373020B8D}"/>
          </ac:spMkLst>
        </pc:spChg>
        <pc:spChg chg="del">
          <ac:chgData name="Rachael Green" userId="89c6f63e-7657-4ad0-8dd4-6f0c32cf62df" providerId="ADAL" clId="{CBB38D50-1593-4520-941C-DD43A7F2BF9B}" dt="2020-05-14T14:15:45.276" v="1" actId="478"/>
          <ac:spMkLst>
            <pc:docMk/>
            <pc:sldMk cId="3501430127" sldId="397"/>
            <ac:spMk id="134" creationId="{E1498DE2-13AF-4A5A-8068-8D14125F967D}"/>
          </ac:spMkLst>
        </pc:spChg>
        <pc:spChg chg="del">
          <ac:chgData name="Rachael Green" userId="89c6f63e-7657-4ad0-8dd4-6f0c32cf62df" providerId="ADAL" clId="{CBB38D50-1593-4520-941C-DD43A7F2BF9B}" dt="2020-05-14T14:15:45.276" v="1" actId="478"/>
          <ac:spMkLst>
            <pc:docMk/>
            <pc:sldMk cId="3501430127" sldId="397"/>
            <ac:spMk id="146" creationId="{587C56D8-094B-4DD6-8AB8-7F5DA3EC2FF6}"/>
          </ac:spMkLst>
        </pc:spChg>
        <pc:spChg chg="del">
          <ac:chgData name="Rachael Green" userId="89c6f63e-7657-4ad0-8dd4-6f0c32cf62df" providerId="ADAL" clId="{CBB38D50-1593-4520-941C-DD43A7F2BF9B}" dt="2020-05-14T14:15:45.276" v="1" actId="478"/>
          <ac:spMkLst>
            <pc:docMk/>
            <pc:sldMk cId="3501430127" sldId="397"/>
            <ac:spMk id="147" creationId="{4E81AA1C-68A4-4D4E-846B-2D2B931F9B4A}"/>
          </ac:spMkLst>
        </pc:spChg>
        <pc:grpChg chg="del">
          <ac:chgData name="Rachael Green" userId="89c6f63e-7657-4ad0-8dd4-6f0c32cf62df" providerId="ADAL" clId="{CBB38D50-1593-4520-941C-DD43A7F2BF9B}" dt="2020-05-14T14:15:45.276" v="1" actId="478"/>
          <ac:grpSpMkLst>
            <pc:docMk/>
            <pc:sldMk cId="3501430127" sldId="397"/>
            <ac:grpSpMk id="53" creationId="{9F98AE1A-3950-4E1D-8FF0-03A2BCC172C8}"/>
          </ac:grpSpMkLst>
        </pc:grpChg>
        <pc:grpChg chg="del">
          <ac:chgData name="Rachael Green" userId="89c6f63e-7657-4ad0-8dd4-6f0c32cf62df" providerId="ADAL" clId="{CBB38D50-1593-4520-941C-DD43A7F2BF9B}" dt="2020-05-14T14:15:45.276" v="1" actId="478"/>
          <ac:grpSpMkLst>
            <pc:docMk/>
            <pc:sldMk cId="3501430127" sldId="397"/>
            <ac:grpSpMk id="124" creationId="{C330D85E-3828-4B71-9AB9-9A53C5D696E3}"/>
          </ac:grpSpMkLst>
        </pc:grpChg>
        <pc:grpChg chg="del">
          <ac:chgData name="Rachael Green" userId="89c6f63e-7657-4ad0-8dd4-6f0c32cf62df" providerId="ADAL" clId="{CBB38D50-1593-4520-941C-DD43A7F2BF9B}" dt="2020-05-14T14:15:45.276" v="1" actId="478"/>
          <ac:grpSpMkLst>
            <pc:docMk/>
            <pc:sldMk cId="3501430127" sldId="397"/>
            <ac:grpSpMk id="137" creationId="{131A69BE-EE13-4F23-91A3-14390459E35E}"/>
          </ac:grpSpMkLst>
        </pc:grpChg>
        <pc:graphicFrameChg chg="del">
          <ac:chgData name="Rachael Green" userId="89c6f63e-7657-4ad0-8dd4-6f0c32cf62df" providerId="ADAL" clId="{CBB38D50-1593-4520-941C-DD43A7F2BF9B}" dt="2020-05-14T14:15:45.276" v="1" actId="478"/>
          <ac:graphicFrameMkLst>
            <pc:docMk/>
            <pc:sldMk cId="3501430127" sldId="397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CBB38D50-1593-4520-941C-DD43A7F2BF9B}" dt="2020-05-14T14:15:45.276" v="1" actId="478"/>
          <ac:graphicFrameMkLst>
            <pc:docMk/>
            <pc:sldMk cId="3501430127" sldId="397"/>
            <ac:graphicFrameMk id="49" creationId="{9B460A43-9FAC-4653-9053-C8CA0F102809}"/>
          </ac:graphicFrameMkLst>
        </pc:graphicFrameChg>
        <pc:graphicFrameChg chg="del">
          <ac:chgData name="Rachael Green" userId="89c6f63e-7657-4ad0-8dd4-6f0c32cf62df" providerId="ADAL" clId="{CBB38D50-1593-4520-941C-DD43A7F2BF9B}" dt="2020-05-14T14:15:45.276" v="1" actId="478"/>
          <ac:graphicFrameMkLst>
            <pc:docMk/>
            <pc:sldMk cId="3501430127" sldId="397"/>
            <ac:graphicFrameMk id="50" creationId="{CED5E566-8699-4991-AC35-745FA11C68C7}"/>
          </ac:graphicFrameMkLst>
        </pc:graphicFrameChg>
        <pc:graphicFrameChg chg="del">
          <ac:chgData name="Rachael Green" userId="89c6f63e-7657-4ad0-8dd4-6f0c32cf62df" providerId="ADAL" clId="{CBB38D50-1593-4520-941C-DD43A7F2BF9B}" dt="2020-05-14T14:15:45.276" v="1" actId="478"/>
          <ac:graphicFrameMkLst>
            <pc:docMk/>
            <pc:sldMk cId="3501430127" sldId="397"/>
            <ac:graphicFrameMk id="122" creationId="{D11A00DA-73A8-4263-9DD5-5E6C017DF89B}"/>
          </ac:graphicFrameMkLst>
        </pc:graphicFrameChg>
        <pc:graphicFrameChg chg="del">
          <ac:chgData name="Rachael Green" userId="89c6f63e-7657-4ad0-8dd4-6f0c32cf62df" providerId="ADAL" clId="{CBB38D50-1593-4520-941C-DD43A7F2BF9B}" dt="2020-05-14T14:15:45.276" v="1" actId="478"/>
          <ac:graphicFrameMkLst>
            <pc:docMk/>
            <pc:sldMk cId="3501430127" sldId="397"/>
            <ac:graphicFrameMk id="123" creationId="{EB09BB38-DCC7-434B-B67D-D824F3895548}"/>
          </ac:graphicFrameMkLst>
        </pc:graphicFrameChg>
        <pc:graphicFrameChg chg="del">
          <ac:chgData name="Rachael Green" userId="89c6f63e-7657-4ad0-8dd4-6f0c32cf62df" providerId="ADAL" clId="{CBB38D50-1593-4520-941C-DD43A7F2BF9B}" dt="2020-05-14T14:15:45.276" v="1" actId="478"/>
          <ac:graphicFrameMkLst>
            <pc:docMk/>
            <pc:sldMk cId="3501430127" sldId="397"/>
            <ac:graphicFrameMk id="135" creationId="{9A2F7C9F-A412-4377-BB26-80413E3110A2}"/>
          </ac:graphicFrameMkLst>
        </pc:graphicFrameChg>
        <pc:graphicFrameChg chg="del">
          <ac:chgData name="Rachael Green" userId="89c6f63e-7657-4ad0-8dd4-6f0c32cf62df" providerId="ADAL" clId="{CBB38D50-1593-4520-941C-DD43A7F2BF9B}" dt="2020-05-14T14:15:45.276" v="1" actId="478"/>
          <ac:graphicFrameMkLst>
            <pc:docMk/>
            <pc:sldMk cId="3501430127" sldId="397"/>
            <ac:graphicFrameMk id="136" creationId="{DF0BB621-959E-4906-99CB-6D304E416919}"/>
          </ac:graphicFrameMkLst>
        </pc:graphicFrameChg>
      </pc:sldChg>
      <pc:sldChg chg="add del">
        <pc:chgData name="Rachael Green" userId="89c6f63e-7657-4ad0-8dd4-6f0c32cf62df" providerId="ADAL" clId="{CBB38D50-1593-4520-941C-DD43A7F2BF9B}" dt="2020-05-14T14:18:43.645" v="53" actId="47"/>
        <pc:sldMkLst>
          <pc:docMk/>
          <pc:sldMk cId="989733781" sldId="39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037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4C7402-AB36-4813-A63E-33B831E43C43}"/>
              </a:ext>
            </a:extLst>
          </p:cNvPr>
          <p:cNvSpPr txBox="1"/>
          <p:nvPr/>
        </p:nvSpPr>
        <p:spPr>
          <a:xfrm>
            <a:off x="558800" y="5814568"/>
            <a:ext cx="39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0959527-C1CE-41D1-AE1C-F27F935EDF3C}"/>
              </a:ext>
            </a:extLst>
          </p:cNvPr>
          <p:cNvSpPr txBox="1"/>
          <p:nvPr/>
        </p:nvSpPr>
        <p:spPr>
          <a:xfrm>
            <a:off x="558800" y="6330950"/>
            <a:ext cx="39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42BF1C8-1F8A-41C3-8569-FC7B6EEF1848}"/>
              </a:ext>
            </a:extLst>
          </p:cNvPr>
          <p:cNvSpPr txBox="1"/>
          <p:nvPr/>
        </p:nvSpPr>
        <p:spPr>
          <a:xfrm>
            <a:off x="1953260" y="6330950"/>
            <a:ext cx="39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0FB2C40-3645-4FF0-BE0F-4B83DD58BD7A}"/>
              </a:ext>
            </a:extLst>
          </p:cNvPr>
          <p:cNvSpPr txBox="1"/>
          <p:nvPr/>
        </p:nvSpPr>
        <p:spPr>
          <a:xfrm>
            <a:off x="2654300" y="6060440"/>
            <a:ext cx="39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496336A-B375-474E-84C9-F8C9F8AFC8F2}"/>
              </a:ext>
            </a:extLst>
          </p:cNvPr>
          <p:cNvSpPr txBox="1"/>
          <p:nvPr/>
        </p:nvSpPr>
        <p:spPr>
          <a:xfrm>
            <a:off x="3804102" y="6330950"/>
            <a:ext cx="39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71EF646-4A54-46E6-9141-B93D7D8E963E}"/>
              </a:ext>
            </a:extLst>
          </p:cNvPr>
          <p:cNvSpPr txBox="1"/>
          <p:nvPr/>
        </p:nvSpPr>
        <p:spPr>
          <a:xfrm>
            <a:off x="5176520" y="5814568"/>
            <a:ext cx="39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3EEFA70-C6C0-498D-B2F6-1CC17BA80846}"/>
              </a:ext>
            </a:extLst>
          </p:cNvPr>
          <p:cNvSpPr txBox="1"/>
          <p:nvPr/>
        </p:nvSpPr>
        <p:spPr>
          <a:xfrm>
            <a:off x="5176520" y="6330950"/>
            <a:ext cx="39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6E99B34-8528-4ACC-AEFE-FD3933A6F803}"/>
              </a:ext>
            </a:extLst>
          </p:cNvPr>
          <p:cNvSpPr txBox="1"/>
          <p:nvPr/>
        </p:nvSpPr>
        <p:spPr>
          <a:xfrm>
            <a:off x="558800" y="7765288"/>
            <a:ext cx="39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15B4F2C-9DB0-430E-9F5E-4DC8CDF4A42B}"/>
              </a:ext>
            </a:extLst>
          </p:cNvPr>
          <p:cNvSpPr txBox="1"/>
          <p:nvPr/>
        </p:nvSpPr>
        <p:spPr>
          <a:xfrm>
            <a:off x="558800" y="8271510"/>
            <a:ext cx="39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5789435-D046-4032-8050-3EE8C5F51C0B}"/>
              </a:ext>
            </a:extLst>
          </p:cNvPr>
          <p:cNvSpPr txBox="1"/>
          <p:nvPr/>
        </p:nvSpPr>
        <p:spPr>
          <a:xfrm>
            <a:off x="1953260" y="8271510"/>
            <a:ext cx="39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9FDA2C7-8492-4CA5-AE2E-9D79E2ADCB78}"/>
              </a:ext>
            </a:extLst>
          </p:cNvPr>
          <p:cNvSpPr txBox="1"/>
          <p:nvPr/>
        </p:nvSpPr>
        <p:spPr>
          <a:xfrm>
            <a:off x="2654300" y="8011160"/>
            <a:ext cx="39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110F1DD-83CD-47EA-8BAF-0AF3BD455196}"/>
              </a:ext>
            </a:extLst>
          </p:cNvPr>
          <p:cNvSpPr txBox="1"/>
          <p:nvPr/>
        </p:nvSpPr>
        <p:spPr>
          <a:xfrm>
            <a:off x="3804102" y="8271510"/>
            <a:ext cx="39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7E31FDC-2A1F-4E69-ADA7-38625E464FB1}"/>
              </a:ext>
            </a:extLst>
          </p:cNvPr>
          <p:cNvSpPr txBox="1"/>
          <p:nvPr/>
        </p:nvSpPr>
        <p:spPr>
          <a:xfrm>
            <a:off x="5176520" y="7765288"/>
            <a:ext cx="39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15D34C6-2C29-42C0-9FE4-0E07785D9F84}"/>
              </a:ext>
            </a:extLst>
          </p:cNvPr>
          <p:cNvSpPr txBox="1"/>
          <p:nvPr/>
        </p:nvSpPr>
        <p:spPr>
          <a:xfrm>
            <a:off x="5176520" y="8271510"/>
            <a:ext cx="39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DB7D3D3-49FB-4C7A-950A-DD79AEB09686}"/>
              </a:ext>
            </a:extLst>
          </p:cNvPr>
          <p:cNvSpPr txBox="1"/>
          <p:nvPr/>
        </p:nvSpPr>
        <p:spPr>
          <a:xfrm>
            <a:off x="4505142" y="8011160"/>
            <a:ext cx="39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8E3D16B-3478-41A1-A6E5-F009F9F1408E}"/>
              </a:ext>
            </a:extLst>
          </p:cNvPr>
          <p:cNvSpPr txBox="1"/>
          <p:nvPr/>
        </p:nvSpPr>
        <p:spPr>
          <a:xfrm>
            <a:off x="4505142" y="6060440"/>
            <a:ext cx="39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4301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1041AA-CDDC-4283-A4AF-3C9925D9D43F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terms/"/>
    <ds:schemaRef ds:uri="86144f90-c7b6-48d0-aae5-f5e9e48cc3df"/>
    <ds:schemaRef ds:uri="http://schemas.microsoft.com/office/2006/documentManagement/types"/>
    <ds:schemaRef ds:uri="0f0ae0ff-29c4-4766-b250-c1a9bee8d430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Fractions of a Quantity Worksheet</dc:title>
  <dc:creator>Sian Stebbings</dc:creator>
  <cp:lastModifiedBy>Rach Green</cp:lastModifiedBy>
  <cp:revision>8</cp:revision>
  <dcterms:created xsi:type="dcterms:W3CDTF">2018-10-23T11:51:23Z</dcterms:created>
  <dcterms:modified xsi:type="dcterms:W3CDTF">2020-05-14T14:19:08Z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2048">
    <vt:lpwstr>21</vt:lpwstr>
  </property>
  <property fmtid="{D5CDD505-2E9C-101B-9397-08002B2CF9AE}" pid="6" name="AuthorIds_UIVersion_1024">
    <vt:lpwstr>184</vt:lpwstr>
  </property>
  <property fmtid="{D5CDD505-2E9C-101B-9397-08002B2CF9AE}" pid="7" name="AuthorIds_UIVersion_3584">
    <vt:lpwstr>183</vt:lpwstr>
  </property>
</Properties>
</file>