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4B183"/>
    <a:srgbClr val="8FAADC"/>
    <a:srgbClr val="F0F4FA"/>
    <a:srgbClr val="0562BF"/>
    <a:srgbClr val="FF00FF"/>
    <a:srgbClr val="00CCFF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74" y="60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6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D9C95E1-3F59-46E8-B318-B2A465AA6356}"/>
              </a:ext>
            </a:extLst>
          </p:cNvPr>
          <p:cNvSpPr txBox="1"/>
          <p:nvPr/>
        </p:nvSpPr>
        <p:spPr>
          <a:xfrm>
            <a:off x="2657137" y="4886537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475D5E-4EDA-4B64-B357-6107AB3D145B}"/>
              </a:ext>
            </a:extLst>
          </p:cNvPr>
          <p:cNvSpPr txBox="1"/>
          <p:nvPr/>
        </p:nvSpPr>
        <p:spPr>
          <a:xfrm>
            <a:off x="3233025" y="4886537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9D4163-68B6-48A6-9FDE-D8E0E73AA94A}"/>
              </a:ext>
            </a:extLst>
          </p:cNvPr>
          <p:cNvSpPr txBox="1"/>
          <p:nvPr/>
        </p:nvSpPr>
        <p:spPr>
          <a:xfrm>
            <a:off x="4274800" y="4886537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67704F-39C6-4881-B142-E4B6E65C0CB1}"/>
              </a:ext>
            </a:extLst>
          </p:cNvPr>
          <p:cNvSpPr txBox="1"/>
          <p:nvPr/>
        </p:nvSpPr>
        <p:spPr>
          <a:xfrm>
            <a:off x="2657137" y="5983365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9482A8-ACF5-43B6-8FCC-EBD29CF6BB1E}"/>
              </a:ext>
            </a:extLst>
          </p:cNvPr>
          <p:cNvSpPr txBox="1"/>
          <p:nvPr/>
        </p:nvSpPr>
        <p:spPr>
          <a:xfrm>
            <a:off x="3233025" y="5983365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763873-81B8-4A0F-8F6B-CC4CE693CD9F}"/>
              </a:ext>
            </a:extLst>
          </p:cNvPr>
          <p:cNvSpPr txBox="1"/>
          <p:nvPr/>
        </p:nvSpPr>
        <p:spPr>
          <a:xfrm>
            <a:off x="4274800" y="5983365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219607-7B3B-4479-8718-945104D3E568}"/>
              </a:ext>
            </a:extLst>
          </p:cNvPr>
          <p:cNvSpPr txBox="1"/>
          <p:nvPr/>
        </p:nvSpPr>
        <p:spPr>
          <a:xfrm>
            <a:off x="2657137" y="7261986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F5CD58-120B-4886-AA1D-611E958D6A93}"/>
              </a:ext>
            </a:extLst>
          </p:cNvPr>
          <p:cNvSpPr txBox="1"/>
          <p:nvPr/>
        </p:nvSpPr>
        <p:spPr>
          <a:xfrm>
            <a:off x="3233025" y="7261986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BA8E4E-43BA-45D2-90D6-E44E7373806A}"/>
              </a:ext>
            </a:extLst>
          </p:cNvPr>
          <p:cNvSpPr txBox="1"/>
          <p:nvPr/>
        </p:nvSpPr>
        <p:spPr>
          <a:xfrm>
            <a:off x="4274800" y="7261986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ED5181-8E99-458E-8D8B-69977E169DEA}"/>
              </a:ext>
            </a:extLst>
          </p:cNvPr>
          <p:cNvSpPr txBox="1"/>
          <p:nvPr/>
        </p:nvSpPr>
        <p:spPr>
          <a:xfrm>
            <a:off x="2657137" y="8356399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0FA595-337C-432A-ABE3-69B58F8D87AA}"/>
              </a:ext>
            </a:extLst>
          </p:cNvPr>
          <p:cNvSpPr txBox="1"/>
          <p:nvPr/>
        </p:nvSpPr>
        <p:spPr>
          <a:xfrm>
            <a:off x="3233025" y="8356399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4FB06B-097B-4C0D-B60A-6D029E78E4B1}"/>
              </a:ext>
            </a:extLst>
          </p:cNvPr>
          <p:cNvSpPr txBox="1"/>
          <p:nvPr/>
        </p:nvSpPr>
        <p:spPr>
          <a:xfrm>
            <a:off x="4274800" y="8356399"/>
            <a:ext cx="3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82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E2BA97-9E99-4475-AAE2-8CDF444F4B5F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purl.org/dc/dcmitype/"/>
    <ds:schemaRef ds:uri="0f0ae0ff-29c4-4766-b250-c1a9bee8d430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6144f90-c7b6-48d0-aae5-f5e9e48cc3df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Calculate Quantities Worksheet</dc:title>
  <dc:creator>Sian Stebbings</dc:creator>
  <cp:lastModifiedBy>Vanessa White</cp:lastModifiedBy>
  <cp:revision>59</cp:revision>
  <dcterms:created xsi:type="dcterms:W3CDTF">2018-10-23T11:51:23Z</dcterms:created>
  <dcterms:modified xsi:type="dcterms:W3CDTF">2020-05-14T12:49:42Z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