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387" r:id="rId5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chael Green" initials="RG" lastIdx="1" clrIdx="0">
    <p:extLst>
      <p:ext uri="{19B8F6BF-5375-455C-9EA6-DF929625EA0E}">
        <p15:presenceInfo xmlns:p15="http://schemas.microsoft.com/office/powerpoint/2012/main" userId="Rachael Gree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6756"/>
    <a:srgbClr val="F5F9FD"/>
    <a:srgbClr val="706F6F"/>
    <a:srgbClr val="FFFCF3"/>
    <a:srgbClr val="000000"/>
    <a:srgbClr val="FFD9D9"/>
    <a:srgbClr val="E7FAFF"/>
    <a:srgbClr val="FFCCFF"/>
    <a:srgbClr val="CCECFF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7868A32-4791-49CC-8F6D-A28555CAC467}" v="14" dt="2020-05-15T08:56:18.42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8" autoAdjust="0"/>
    <p:restoredTop sz="93135" autoAdjust="0"/>
  </p:normalViewPr>
  <p:slideViewPr>
    <p:cSldViewPr snapToGrid="0">
      <p:cViewPr>
        <p:scale>
          <a:sx n="50" d="100"/>
          <a:sy n="50" d="100"/>
        </p:scale>
        <p:origin x="2760" y="216"/>
      </p:cViewPr>
      <p:guideLst/>
    </p:cSldViewPr>
  </p:slideViewPr>
  <p:notesTextViewPr>
    <p:cViewPr>
      <p:scale>
        <a:sx n="20" d="100"/>
        <a:sy n="2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chael Green" userId="89c6f63e-7657-4ad0-8dd4-6f0c32cf62df" providerId="ADAL" clId="{B7868A32-4791-49CC-8F6D-A28555CAC467}"/>
    <pc:docChg chg="addSld delSld modSld sldOrd">
      <pc:chgData name="Rachael Green" userId="89c6f63e-7657-4ad0-8dd4-6f0c32cf62df" providerId="ADAL" clId="{B7868A32-4791-49CC-8F6D-A28555CAC467}" dt="2020-05-15T08:56:54.078" v="39" actId="255"/>
      <pc:docMkLst>
        <pc:docMk/>
      </pc:docMkLst>
      <pc:sldChg chg="del">
        <pc:chgData name="Rachael Green" userId="89c6f63e-7657-4ad0-8dd4-6f0c32cf62df" providerId="ADAL" clId="{B7868A32-4791-49CC-8F6D-A28555CAC467}" dt="2020-05-15T08:56:43.233" v="36" actId="47"/>
        <pc:sldMkLst>
          <pc:docMk/>
          <pc:sldMk cId="3468575647" sldId="386"/>
        </pc:sldMkLst>
      </pc:sldChg>
      <pc:sldChg chg="addSp delSp modSp add mod ord setBg">
        <pc:chgData name="Rachael Green" userId="89c6f63e-7657-4ad0-8dd4-6f0c32cf62df" providerId="ADAL" clId="{B7868A32-4791-49CC-8F6D-A28555CAC467}" dt="2020-05-15T08:56:54.078" v="39" actId="255"/>
        <pc:sldMkLst>
          <pc:docMk/>
          <pc:sldMk cId="551719244" sldId="387"/>
        </pc:sldMkLst>
        <pc:spChg chg="add mod">
          <ac:chgData name="Rachael Green" userId="89c6f63e-7657-4ad0-8dd4-6f0c32cf62df" providerId="ADAL" clId="{B7868A32-4791-49CC-8F6D-A28555CAC467}" dt="2020-05-15T08:56:54.078" v="39" actId="255"/>
          <ac:spMkLst>
            <pc:docMk/>
            <pc:sldMk cId="551719244" sldId="387"/>
            <ac:spMk id="3" creationId="{4B58E467-563E-456B-BB5F-6C667DB70014}"/>
          </ac:spMkLst>
        </pc:spChg>
        <pc:spChg chg="add mod">
          <ac:chgData name="Rachael Green" userId="89c6f63e-7657-4ad0-8dd4-6f0c32cf62df" providerId="ADAL" clId="{B7868A32-4791-49CC-8F6D-A28555CAC467}" dt="2020-05-15T08:56:54.078" v="39" actId="255"/>
          <ac:spMkLst>
            <pc:docMk/>
            <pc:sldMk cId="551719244" sldId="387"/>
            <ac:spMk id="15" creationId="{AE3114E7-CBAB-415C-8058-E6DE15EB1C6A}"/>
          </ac:spMkLst>
        </pc:spChg>
        <pc:spChg chg="add mod">
          <ac:chgData name="Rachael Green" userId="89c6f63e-7657-4ad0-8dd4-6f0c32cf62df" providerId="ADAL" clId="{B7868A32-4791-49CC-8F6D-A28555CAC467}" dt="2020-05-15T08:56:54.078" v="39" actId="255"/>
          <ac:spMkLst>
            <pc:docMk/>
            <pc:sldMk cId="551719244" sldId="387"/>
            <ac:spMk id="16" creationId="{8D7A6B4E-2B3B-40B3-A7A4-C4119ECB6B81}"/>
          </ac:spMkLst>
        </pc:spChg>
        <pc:spChg chg="add mod">
          <ac:chgData name="Rachael Green" userId="89c6f63e-7657-4ad0-8dd4-6f0c32cf62df" providerId="ADAL" clId="{B7868A32-4791-49CC-8F6D-A28555CAC467}" dt="2020-05-15T08:56:54.078" v="39" actId="255"/>
          <ac:spMkLst>
            <pc:docMk/>
            <pc:sldMk cId="551719244" sldId="387"/>
            <ac:spMk id="18" creationId="{23D04344-AF15-4A62-9E7D-4BA3FC837C2E}"/>
          </ac:spMkLst>
        </pc:spChg>
        <pc:spChg chg="add mod">
          <ac:chgData name="Rachael Green" userId="89c6f63e-7657-4ad0-8dd4-6f0c32cf62df" providerId="ADAL" clId="{B7868A32-4791-49CC-8F6D-A28555CAC467}" dt="2020-05-15T08:56:54.078" v="39" actId="255"/>
          <ac:spMkLst>
            <pc:docMk/>
            <pc:sldMk cId="551719244" sldId="387"/>
            <ac:spMk id="19" creationId="{78E8EB19-A428-4EF8-A91B-6D7A5E365EEC}"/>
          </ac:spMkLst>
        </pc:spChg>
        <pc:grpChg chg="del">
          <ac:chgData name="Rachael Green" userId="89c6f63e-7657-4ad0-8dd4-6f0c32cf62df" providerId="ADAL" clId="{B7868A32-4791-49CC-8F6D-A28555CAC467}" dt="2020-05-15T08:53:54.643" v="1" actId="478"/>
          <ac:grpSpMkLst>
            <pc:docMk/>
            <pc:sldMk cId="551719244" sldId="387"/>
            <ac:grpSpMk id="7" creationId="{E302A18C-4B86-4231-8435-803701A6FF8A}"/>
          </ac:grpSpMkLst>
        </pc:grpChg>
        <pc:grpChg chg="del">
          <ac:chgData name="Rachael Green" userId="89c6f63e-7657-4ad0-8dd4-6f0c32cf62df" providerId="ADAL" clId="{B7868A32-4791-49CC-8F6D-A28555CAC467}" dt="2020-05-15T08:53:54.643" v="1" actId="478"/>
          <ac:grpSpMkLst>
            <pc:docMk/>
            <pc:sldMk cId="551719244" sldId="387"/>
            <ac:grpSpMk id="87" creationId="{EE547F59-B59B-4277-A649-7E3DF69D964B}"/>
          </ac:grpSpMkLst>
        </pc:grpChg>
        <pc:graphicFrameChg chg="del">
          <ac:chgData name="Rachael Green" userId="89c6f63e-7657-4ad0-8dd4-6f0c32cf62df" providerId="ADAL" clId="{B7868A32-4791-49CC-8F6D-A28555CAC467}" dt="2020-05-15T08:53:54.643" v="1" actId="478"/>
          <ac:graphicFrameMkLst>
            <pc:docMk/>
            <pc:sldMk cId="551719244" sldId="387"/>
            <ac:graphicFrameMk id="2" creationId="{C6D47B64-7EBC-4679-A4C3-67F602809F7B}"/>
          </ac:graphicFrameMkLst>
        </pc:graphicFrameChg>
        <pc:graphicFrameChg chg="del">
          <ac:chgData name="Rachael Green" userId="89c6f63e-7657-4ad0-8dd4-6f0c32cf62df" providerId="ADAL" clId="{B7868A32-4791-49CC-8F6D-A28555CAC467}" dt="2020-05-15T08:53:54.643" v="1" actId="478"/>
          <ac:graphicFrameMkLst>
            <pc:docMk/>
            <pc:sldMk cId="551719244" sldId="387"/>
            <ac:graphicFrameMk id="17" creationId="{E8EA49B6-2FEE-459A-851B-BE4751A08372}"/>
          </ac:graphicFrameMkLst>
        </pc:graphicFrameChg>
        <pc:graphicFrameChg chg="del">
          <ac:chgData name="Rachael Green" userId="89c6f63e-7657-4ad0-8dd4-6f0c32cf62df" providerId="ADAL" clId="{B7868A32-4791-49CC-8F6D-A28555CAC467}" dt="2020-05-15T08:53:54.643" v="1" actId="478"/>
          <ac:graphicFrameMkLst>
            <pc:docMk/>
            <pc:sldMk cId="551719244" sldId="387"/>
            <ac:graphicFrameMk id="23" creationId="{3066FFCC-BD18-4993-9394-D41B32B8EA66}"/>
          </ac:graphicFrameMkLst>
        </pc:graphicFrameChg>
        <pc:graphicFrameChg chg="del">
          <ac:chgData name="Rachael Green" userId="89c6f63e-7657-4ad0-8dd4-6f0c32cf62df" providerId="ADAL" clId="{B7868A32-4791-49CC-8F6D-A28555CAC467}" dt="2020-05-15T08:53:54.643" v="1" actId="478"/>
          <ac:graphicFrameMkLst>
            <pc:docMk/>
            <pc:sldMk cId="551719244" sldId="387"/>
            <ac:graphicFrameMk id="41" creationId="{E29B27C4-C26B-4A0D-8450-77EF046FA962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63DDA6-D4D0-4322-9B3C-3ADF18CAA286}" type="datetimeFigureOut">
              <a:rPr lang="en-GB" smtClean="0"/>
              <a:t>15/05/2020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E5D9B6-4BA5-4C8D-8BDA-79948A566B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4195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9575" algn="l"/>
                <a:tab pos="820738" algn="l"/>
                <a:tab pos="1233488" algn="l"/>
                <a:tab pos="1644650" algn="l"/>
                <a:tab pos="2055813" algn="l"/>
                <a:tab pos="2468563" algn="l"/>
                <a:tab pos="2879725" algn="l"/>
                <a:tab pos="3290888" algn="l"/>
                <a:tab pos="3703638" algn="l"/>
                <a:tab pos="4114800" algn="l"/>
                <a:tab pos="4525963" algn="l"/>
                <a:tab pos="4938713" algn="l"/>
                <a:tab pos="5349875" algn="l"/>
                <a:tab pos="5761038" algn="l"/>
                <a:tab pos="6173788" algn="l"/>
                <a:tab pos="6584950" algn="l"/>
                <a:tab pos="6996113" algn="l"/>
                <a:tab pos="7408863" algn="l"/>
                <a:tab pos="7820025" algn="l"/>
                <a:tab pos="82311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9575" algn="l"/>
                <a:tab pos="820738" algn="l"/>
                <a:tab pos="1233488" algn="l"/>
                <a:tab pos="1644650" algn="l"/>
                <a:tab pos="2055813" algn="l"/>
                <a:tab pos="2468563" algn="l"/>
                <a:tab pos="2879725" algn="l"/>
                <a:tab pos="3290888" algn="l"/>
                <a:tab pos="3703638" algn="l"/>
                <a:tab pos="4114800" algn="l"/>
                <a:tab pos="4525963" algn="l"/>
                <a:tab pos="4938713" algn="l"/>
                <a:tab pos="5349875" algn="l"/>
                <a:tab pos="5761038" algn="l"/>
                <a:tab pos="6173788" algn="l"/>
                <a:tab pos="6584950" algn="l"/>
                <a:tab pos="6996113" algn="l"/>
                <a:tab pos="7408863" algn="l"/>
                <a:tab pos="7820025" algn="l"/>
                <a:tab pos="82311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9575" algn="l"/>
                <a:tab pos="820738" algn="l"/>
                <a:tab pos="1233488" algn="l"/>
                <a:tab pos="1644650" algn="l"/>
                <a:tab pos="2055813" algn="l"/>
                <a:tab pos="2468563" algn="l"/>
                <a:tab pos="2879725" algn="l"/>
                <a:tab pos="3290888" algn="l"/>
                <a:tab pos="3703638" algn="l"/>
                <a:tab pos="4114800" algn="l"/>
                <a:tab pos="4525963" algn="l"/>
                <a:tab pos="4938713" algn="l"/>
                <a:tab pos="5349875" algn="l"/>
                <a:tab pos="5761038" algn="l"/>
                <a:tab pos="6173788" algn="l"/>
                <a:tab pos="6584950" algn="l"/>
                <a:tab pos="6996113" algn="l"/>
                <a:tab pos="7408863" algn="l"/>
                <a:tab pos="7820025" algn="l"/>
                <a:tab pos="82311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9575" algn="l"/>
                <a:tab pos="820738" algn="l"/>
                <a:tab pos="1233488" algn="l"/>
                <a:tab pos="1644650" algn="l"/>
                <a:tab pos="2055813" algn="l"/>
                <a:tab pos="2468563" algn="l"/>
                <a:tab pos="2879725" algn="l"/>
                <a:tab pos="3290888" algn="l"/>
                <a:tab pos="3703638" algn="l"/>
                <a:tab pos="4114800" algn="l"/>
                <a:tab pos="4525963" algn="l"/>
                <a:tab pos="4938713" algn="l"/>
                <a:tab pos="5349875" algn="l"/>
                <a:tab pos="5761038" algn="l"/>
                <a:tab pos="6173788" algn="l"/>
                <a:tab pos="6584950" algn="l"/>
                <a:tab pos="6996113" algn="l"/>
                <a:tab pos="7408863" algn="l"/>
                <a:tab pos="7820025" algn="l"/>
                <a:tab pos="82311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9575" algn="l"/>
                <a:tab pos="820738" algn="l"/>
                <a:tab pos="1233488" algn="l"/>
                <a:tab pos="1644650" algn="l"/>
                <a:tab pos="2055813" algn="l"/>
                <a:tab pos="2468563" algn="l"/>
                <a:tab pos="2879725" algn="l"/>
                <a:tab pos="3290888" algn="l"/>
                <a:tab pos="3703638" algn="l"/>
                <a:tab pos="4114800" algn="l"/>
                <a:tab pos="4525963" algn="l"/>
                <a:tab pos="4938713" algn="l"/>
                <a:tab pos="5349875" algn="l"/>
                <a:tab pos="5761038" algn="l"/>
                <a:tab pos="6173788" algn="l"/>
                <a:tab pos="6584950" algn="l"/>
                <a:tab pos="6996113" algn="l"/>
                <a:tab pos="7408863" algn="l"/>
                <a:tab pos="7820025" algn="l"/>
                <a:tab pos="82311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9575" algn="l"/>
                <a:tab pos="820738" algn="l"/>
                <a:tab pos="1233488" algn="l"/>
                <a:tab pos="1644650" algn="l"/>
                <a:tab pos="2055813" algn="l"/>
                <a:tab pos="2468563" algn="l"/>
                <a:tab pos="2879725" algn="l"/>
                <a:tab pos="3290888" algn="l"/>
                <a:tab pos="3703638" algn="l"/>
                <a:tab pos="4114800" algn="l"/>
                <a:tab pos="4525963" algn="l"/>
                <a:tab pos="4938713" algn="l"/>
                <a:tab pos="5349875" algn="l"/>
                <a:tab pos="5761038" algn="l"/>
                <a:tab pos="6173788" algn="l"/>
                <a:tab pos="6584950" algn="l"/>
                <a:tab pos="6996113" algn="l"/>
                <a:tab pos="7408863" algn="l"/>
                <a:tab pos="7820025" algn="l"/>
                <a:tab pos="82311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9575" algn="l"/>
                <a:tab pos="820738" algn="l"/>
                <a:tab pos="1233488" algn="l"/>
                <a:tab pos="1644650" algn="l"/>
                <a:tab pos="2055813" algn="l"/>
                <a:tab pos="2468563" algn="l"/>
                <a:tab pos="2879725" algn="l"/>
                <a:tab pos="3290888" algn="l"/>
                <a:tab pos="3703638" algn="l"/>
                <a:tab pos="4114800" algn="l"/>
                <a:tab pos="4525963" algn="l"/>
                <a:tab pos="4938713" algn="l"/>
                <a:tab pos="5349875" algn="l"/>
                <a:tab pos="5761038" algn="l"/>
                <a:tab pos="6173788" algn="l"/>
                <a:tab pos="6584950" algn="l"/>
                <a:tab pos="6996113" algn="l"/>
                <a:tab pos="7408863" algn="l"/>
                <a:tab pos="7820025" algn="l"/>
                <a:tab pos="82311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9575" algn="l"/>
                <a:tab pos="820738" algn="l"/>
                <a:tab pos="1233488" algn="l"/>
                <a:tab pos="1644650" algn="l"/>
                <a:tab pos="2055813" algn="l"/>
                <a:tab pos="2468563" algn="l"/>
                <a:tab pos="2879725" algn="l"/>
                <a:tab pos="3290888" algn="l"/>
                <a:tab pos="3703638" algn="l"/>
                <a:tab pos="4114800" algn="l"/>
                <a:tab pos="4525963" algn="l"/>
                <a:tab pos="4938713" algn="l"/>
                <a:tab pos="5349875" algn="l"/>
                <a:tab pos="5761038" algn="l"/>
                <a:tab pos="6173788" algn="l"/>
                <a:tab pos="6584950" algn="l"/>
                <a:tab pos="6996113" algn="l"/>
                <a:tab pos="7408863" algn="l"/>
                <a:tab pos="7820025" algn="l"/>
                <a:tab pos="82311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9575" algn="l"/>
                <a:tab pos="820738" algn="l"/>
                <a:tab pos="1233488" algn="l"/>
                <a:tab pos="1644650" algn="l"/>
                <a:tab pos="2055813" algn="l"/>
                <a:tab pos="2468563" algn="l"/>
                <a:tab pos="2879725" algn="l"/>
                <a:tab pos="3290888" algn="l"/>
                <a:tab pos="3703638" algn="l"/>
                <a:tab pos="4114800" algn="l"/>
                <a:tab pos="4525963" algn="l"/>
                <a:tab pos="4938713" algn="l"/>
                <a:tab pos="5349875" algn="l"/>
                <a:tab pos="5761038" algn="l"/>
                <a:tab pos="6173788" algn="l"/>
                <a:tab pos="6584950" algn="l"/>
                <a:tab pos="6996113" algn="l"/>
                <a:tab pos="7408863" algn="l"/>
                <a:tab pos="7820025" algn="l"/>
                <a:tab pos="82311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60E751B-C1A2-430B-AEE1-01E11749739A}" type="slidenum">
              <a:rPr lang="en-GB" altLang="en-US" sz="1300" smtClean="0"/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GB" altLang="en-US" sz="1300"/>
          </a:p>
        </p:txBody>
      </p:sp>
      <p:sp>
        <p:nvSpPr>
          <p:cNvPr id="40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85988" y="733425"/>
            <a:ext cx="2508250" cy="36226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7388" y="4589463"/>
            <a:ext cx="5507037" cy="434816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3796" tIns="41898" rIns="83796" bIns="41898" anchor="ctr"/>
          <a:lstStyle/>
          <a:p>
            <a:endParaRPr lang="en-US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3454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71B1A-417D-4BDA-BA72-CE7EB988A151}" type="datetimeFigureOut">
              <a:rPr lang="en-GB" smtClean="0"/>
              <a:t>15/05/2020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17302-AB5A-4112-82C1-E0083E1CA8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5157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71B1A-417D-4BDA-BA72-CE7EB988A151}" type="datetimeFigureOut">
              <a:rPr lang="en-GB" smtClean="0"/>
              <a:t>15/05/2020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17302-AB5A-4112-82C1-E0083E1CA8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8819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71B1A-417D-4BDA-BA72-CE7EB988A151}" type="datetimeFigureOut">
              <a:rPr lang="en-GB" smtClean="0"/>
              <a:t>15/05/2020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17302-AB5A-4112-82C1-E0083E1CA8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90977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3076082"/>
            <a:ext cx="5822950" cy="21157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05/02/15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6835AA-8084-4E49-B25F-C4E2C7BD67A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9474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71B1A-417D-4BDA-BA72-CE7EB988A151}" type="datetimeFigureOut">
              <a:rPr lang="en-GB" smtClean="0"/>
              <a:t>15/05/2020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17302-AB5A-4112-82C1-E0083E1CA8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7773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71B1A-417D-4BDA-BA72-CE7EB988A151}" type="datetimeFigureOut">
              <a:rPr lang="en-GB" smtClean="0"/>
              <a:t>15/05/2020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17302-AB5A-4112-82C1-E0083E1CA8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4858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71B1A-417D-4BDA-BA72-CE7EB988A151}" type="datetimeFigureOut">
              <a:rPr lang="en-GB" smtClean="0"/>
              <a:t>15/05/2020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17302-AB5A-4112-82C1-E0083E1CA8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625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71B1A-417D-4BDA-BA72-CE7EB988A151}" type="datetimeFigureOut">
              <a:rPr lang="en-GB" smtClean="0"/>
              <a:t>15/05/2020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17302-AB5A-4112-82C1-E0083E1CA8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3223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71B1A-417D-4BDA-BA72-CE7EB988A151}" type="datetimeFigureOut">
              <a:rPr lang="en-GB" smtClean="0"/>
              <a:t>15/05/2020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17302-AB5A-4112-82C1-E0083E1CA8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6871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71B1A-417D-4BDA-BA72-CE7EB988A151}" type="datetimeFigureOut">
              <a:rPr lang="en-GB" smtClean="0"/>
              <a:t>15/05/2020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17302-AB5A-4112-82C1-E0083E1CA8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5374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71B1A-417D-4BDA-BA72-CE7EB988A151}" type="datetimeFigureOut">
              <a:rPr lang="en-GB" smtClean="0"/>
              <a:t>15/05/2020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17302-AB5A-4112-82C1-E0083E1CA8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0174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71B1A-417D-4BDA-BA72-CE7EB988A151}" type="datetimeFigureOut">
              <a:rPr lang="en-GB" smtClean="0"/>
              <a:t>15/05/2020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17302-AB5A-4112-82C1-E0083E1CA8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764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F71B1A-417D-4BDA-BA72-CE7EB988A151}" type="datetimeFigureOut">
              <a:rPr lang="en-GB" smtClean="0"/>
              <a:t>15/05/2020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C17302-AB5A-4112-82C1-E0083E1CA8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8015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B58E467-563E-456B-BB5F-6C667DB70014}"/>
              </a:ext>
            </a:extLst>
          </p:cNvPr>
          <p:cNvSpPr txBox="1"/>
          <p:nvPr/>
        </p:nvSpPr>
        <p:spPr>
          <a:xfrm>
            <a:off x="6173585" y="945988"/>
            <a:ext cx="450000" cy="450000"/>
          </a:xfrm>
          <a:prstGeom prst="rect">
            <a:avLst/>
          </a:prstGeom>
          <a:solidFill>
            <a:schemeClr val="bg1"/>
          </a:solidFill>
          <a:ln w="19050">
            <a:solidFill>
              <a:srgbClr val="F76756"/>
            </a:solidFill>
          </a:ln>
        </p:spPr>
        <p:txBody>
          <a:bodyPr wrap="square" rtlCol="0">
            <a:noAutofit/>
          </a:bodyPr>
          <a:lstStyle/>
          <a:p>
            <a:endParaRPr lang="en-GB" sz="1200" b="1" dirty="0">
              <a:latin typeface="Century Gothic" panose="020B0502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E3114E7-CBAB-415C-8058-E6DE15EB1C6A}"/>
              </a:ext>
            </a:extLst>
          </p:cNvPr>
          <p:cNvSpPr txBox="1"/>
          <p:nvPr/>
        </p:nvSpPr>
        <p:spPr>
          <a:xfrm>
            <a:off x="6173585" y="1559652"/>
            <a:ext cx="450000" cy="450000"/>
          </a:xfrm>
          <a:prstGeom prst="rect">
            <a:avLst/>
          </a:prstGeom>
          <a:solidFill>
            <a:schemeClr val="bg1"/>
          </a:solidFill>
          <a:ln w="19050">
            <a:solidFill>
              <a:srgbClr val="F76756"/>
            </a:solidFill>
          </a:ln>
        </p:spPr>
        <p:txBody>
          <a:bodyPr wrap="square" rtlCol="0">
            <a:noAutofit/>
          </a:bodyPr>
          <a:lstStyle/>
          <a:p>
            <a:endParaRPr lang="en-GB" sz="1200" b="1" dirty="0">
              <a:latin typeface="Century Gothic" panose="020B0502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D7A6B4E-2B3B-40B3-A7A4-C4119ECB6B81}"/>
              </a:ext>
            </a:extLst>
          </p:cNvPr>
          <p:cNvSpPr txBox="1"/>
          <p:nvPr/>
        </p:nvSpPr>
        <p:spPr>
          <a:xfrm>
            <a:off x="6173585" y="2173316"/>
            <a:ext cx="450000" cy="450000"/>
          </a:xfrm>
          <a:prstGeom prst="rect">
            <a:avLst/>
          </a:prstGeom>
          <a:solidFill>
            <a:schemeClr val="bg1"/>
          </a:solidFill>
          <a:ln w="19050">
            <a:solidFill>
              <a:srgbClr val="F76756"/>
            </a:solidFill>
          </a:ln>
        </p:spPr>
        <p:txBody>
          <a:bodyPr wrap="square" rtlCol="0">
            <a:noAutofit/>
          </a:bodyPr>
          <a:lstStyle/>
          <a:p>
            <a:endParaRPr lang="en-GB" sz="1200" b="1" dirty="0">
              <a:latin typeface="Century Gothic" panose="020B0502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3D04344-AF15-4A62-9E7D-4BA3FC837C2E}"/>
              </a:ext>
            </a:extLst>
          </p:cNvPr>
          <p:cNvSpPr txBox="1"/>
          <p:nvPr/>
        </p:nvSpPr>
        <p:spPr>
          <a:xfrm>
            <a:off x="6173585" y="2786980"/>
            <a:ext cx="450000" cy="450000"/>
          </a:xfrm>
          <a:prstGeom prst="rect">
            <a:avLst/>
          </a:prstGeom>
          <a:solidFill>
            <a:schemeClr val="bg1"/>
          </a:solidFill>
          <a:ln w="19050">
            <a:solidFill>
              <a:srgbClr val="F76756"/>
            </a:solidFill>
          </a:ln>
        </p:spPr>
        <p:txBody>
          <a:bodyPr wrap="square" rtlCol="0">
            <a:noAutofit/>
          </a:bodyPr>
          <a:lstStyle/>
          <a:p>
            <a:endParaRPr lang="en-GB" sz="1200" b="1" dirty="0">
              <a:latin typeface="Century Gothic" panose="020B0502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8E8EB19-A428-4EF8-A91B-6D7A5E365EEC}"/>
              </a:ext>
            </a:extLst>
          </p:cNvPr>
          <p:cNvSpPr txBox="1"/>
          <p:nvPr/>
        </p:nvSpPr>
        <p:spPr>
          <a:xfrm>
            <a:off x="221117" y="8089392"/>
            <a:ext cx="6415767" cy="1040753"/>
          </a:xfrm>
          <a:prstGeom prst="rect">
            <a:avLst/>
          </a:prstGeom>
          <a:solidFill>
            <a:schemeClr val="bg1"/>
          </a:solidFill>
          <a:ln w="19050">
            <a:solidFill>
              <a:srgbClr val="F76756"/>
            </a:solidFill>
          </a:ln>
        </p:spPr>
        <p:txBody>
          <a:bodyPr wrap="square" rtlCol="0">
            <a:noAutofit/>
          </a:bodyPr>
          <a:lstStyle/>
          <a:p>
            <a:endParaRPr lang="en-GB" sz="12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171924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ustom 3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0563C1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28500E97074E9232E002F87A0DA8" ma:contentTypeVersion="9" ma:contentTypeDescription="Create a new document." ma:contentTypeScope="" ma:versionID="066ddb0580c6cb957c158bf950613a88">
  <xsd:schema xmlns:xsd="http://www.w3.org/2001/XMLSchema" xmlns:xs="http://www.w3.org/2001/XMLSchema" xmlns:p="http://schemas.microsoft.com/office/2006/metadata/properties" xmlns:ns2="86144f90-c7b6-48d0-aae5-f5e9e48cc3df" xmlns:ns3="5c7a0828-c5e4-45f8-a074-18a8fdc88ec6" targetNamespace="http://schemas.microsoft.com/office/2006/metadata/properties" ma:root="true" ma:fieldsID="b6edf0ecd0c2312d28fd762618f18263" ns2:_="" ns3:_="">
    <xsd:import namespace="86144f90-c7b6-48d0-aae5-f5e9e48cc3df"/>
    <xsd:import namespace="5c7a0828-c5e4-45f8-a074-18a8fdc88ec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144f90-c7b6-48d0-aae5-f5e9e48cc3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7a0828-c5e4-45f8-a074-18a8fdc88e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BFA0669-9B32-4C93-BEAE-CDD33262B33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E759B5E-B001-436F-86B7-489A2C6A39DF}">
  <ds:schemaRefs>
    <ds:schemaRef ds:uri="http://purl.org/dc/elements/1.1/"/>
    <ds:schemaRef ds:uri="http://schemas.microsoft.com/office/2006/metadata/properties"/>
    <ds:schemaRef ds:uri="http://schemas.microsoft.com/sharepoint/v3"/>
    <ds:schemaRef ds:uri="http://purl.org/dc/terms/"/>
    <ds:schemaRef ds:uri="http://schemas.microsoft.com/office/infopath/2007/PartnerControls"/>
    <ds:schemaRef ds:uri="86144f90-c7b6-48d0-aae5-f5e9e48cc3df"/>
    <ds:schemaRef ds:uri="http://schemas.microsoft.com/office/2006/documentManagement/types"/>
    <ds:schemaRef ds:uri="0f0ae0ff-29c4-4766-b250-c1a9bee8d430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CE6E941-F82A-40A4-AE37-CC4940D46C9D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987</TotalTime>
  <Words>1</Words>
  <Application>Microsoft Office PowerPoint</Application>
  <PresentationFormat>A4 Paper (210x297 mm)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4 Apostrophes for Contraction Worksheet</dc:title>
  <dc:creator>Sian Stebbings</dc:creator>
  <cp:lastModifiedBy>Rach Green</cp:lastModifiedBy>
  <cp:revision>6</cp:revision>
  <dcterms:created xsi:type="dcterms:W3CDTF">2018-10-23T11:51:23Z</dcterms:created>
  <dcterms:modified xsi:type="dcterms:W3CDTF">2020-05-15T08:56:57Z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0x0101002E2B28500E97074E9232E002F87A0DA8</vt:lpwstr>
  </property>
  <property fmtid="{D5CDD505-2E9C-101B-9397-08002B2CF9AE}" pid="3" name="TaxKeyword">
    <vt:lpwstr/>
  </property>
  <property fmtid="{D5CDD505-2E9C-101B-9397-08002B2CF9AE}" pid="4" name="AuthorIds_UIVersion_11776">
    <vt:lpwstr>37</vt:lpwstr>
  </property>
  <property fmtid="{D5CDD505-2E9C-101B-9397-08002B2CF9AE}" pid="5" name="AuthorIds_UIVersion_6144">
    <vt:lpwstr>54</vt:lpwstr>
  </property>
</Properties>
</file>