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chael Green" initials="RG" lastIdx="1" clrIdx="0">
    <p:extLst>
      <p:ext uri="{19B8F6BF-5375-455C-9EA6-DF929625EA0E}">
        <p15:presenceInfo xmlns:p15="http://schemas.microsoft.com/office/powerpoint/2012/main" userId="Rachael Gre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F5F9FD"/>
    <a:srgbClr val="706F6F"/>
    <a:srgbClr val="FFFCF3"/>
    <a:srgbClr val="000000"/>
    <a:srgbClr val="FFD9D9"/>
    <a:srgbClr val="E7FAFF"/>
    <a:srgbClr val="FFCCFF"/>
    <a:srgbClr val="CCEC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868A32-4791-49CC-8F6D-A28555CAC467}" v="14" dt="2020-05-15T08:56:18.4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3135" autoAdjust="0"/>
  </p:normalViewPr>
  <p:slideViewPr>
    <p:cSldViewPr snapToGrid="0">
      <p:cViewPr>
        <p:scale>
          <a:sx n="50" d="100"/>
          <a:sy n="50" d="100"/>
        </p:scale>
        <p:origin x="2760" y="216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Green" userId="89c6f63e-7657-4ad0-8dd4-6f0c32cf62df" providerId="ADAL" clId="{B7868A32-4791-49CC-8F6D-A28555CAC467}"/>
    <pc:docChg chg="addSld delSld modSld sldOrd">
      <pc:chgData name="Rachael Green" userId="89c6f63e-7657-4ad0-8dd4-6f0c32cf62df" providerId="ADAL" clId="{B7868A32-4791-49CC-8F6D-A28555CAC467}" dt="2020-05-15T08:56:54.078" v="39" actId="255"/>
      <pc:docMkLst>
        <pc:docMk/>
      </pc:docMkLst>
      <pc:sldChg chg="del">
        <pc:chgData name="Rachael Green" userId="89c6f63e-7657-4ad0-8dd4-6f0c32cf62df" providerId="ADAL" clId="{B7868A32-4791-49CC-8F6D-A28555CAC467}" dt="2020-05-15T08:56:43.233" v="36" actId="47"/>
        <pc:sldMkLst>
          <pc:docMk/>
          <pc:sldMk cId="3468575647" sldId="386"/>
        </pc:sldMkLst>
      </pc:sldChg>
      <pc:sldChg chg="addSp delSp modSp add mod ord setBg">
        <pc:chgData name="Rachael Green" userId="89c6f63e-7657-4ad0-8dd4-6f0c32cf62df" providerId="ADAL" clId="{B7868A32-4791-49CC-8F6D-A28555CAC467}" dt="2020-05-15T08:56:54.078" v="39" actId="255"/>
        <pc:sldMkLst>
          <pc:docMk/>
          <pc:sldMk cId="551719244" sldId="387"/>
        </pc:sldMkLst>
        <pc:spChg chg="add mod">
          <ac:chgData name="Rachael Green" userId="89c6f63e-7657-4ad0-8dd4-6f0c32cf62df" providerId="ADAL" clId="{B7868A32-4791-49CC-8F6D-A28555CAC467}" dt="2020-05-15T08:56:54.078" v="39" actId="255"/>
          <ac:spMkLst>
            <pc:docMk/>
            <pc:sldMk cId="551719244" sldId="387"/>
            <ac:spMk id="3" creationId="{4B58E467-563E-456B-BB5F-6C667DB70014}"/>
          </ac:spMkLst>
        </pc:spChg>
        <pc:spChg chg="add mod">
          <ac:chgData name="Rachael Green" userId="89c6f63e-7657-4ad0-8dd4-6f0c32cf62df" providerId="ADAL" clId="{B7868A32-4791-49CC-8F6D-A28555CAC467}" dt="2020-05-15T08:56:54.078" v="39" actId="255"/>
          <ac:spMkLst>
            <pc:docMk/>
            <pc:sldMk cId="551719244" sldId="387"/>
            <ac:spMk id="15" creationId="{AE3114E7-CBAB-415C-8058-E6DE15EB1C6A}"/>
          </ac:spMkLst>
        </pc:spChg>
        <pc:spChg chg="add mod">
          <ac:chgData name="Rachael Green" userId="89c6f63e-7657-4ad0-8dd4-6f0c32cf62df" providerId="ADAL" clId="{B7868A32-4791-49CC-8F6D-A28555CAC467}" dt="2020-05-15T08:56:54.078" v="39" actId="255"/>
          <ac:spMkLst>
            <pc:docMk/>
            <pc:sldMk cId="551719244" sldId="387"/>
            <ac:spMk id="16" creationId="{8D7A6B4E-2B3B-40B3-A7A4-C4119ECB6B81}"/>
          </ac:spMkLst>
        </pc:spChg>
        <pc:spChg chg="add mod">
          <ac:chgData name="Rachael Green" userId="89c6f63e-7657-4ad0-8dd4-6f0c32cf62df" providerId="ADAL" clId="{B7868A32-4791-49CC-8F6D-A28555CAC467}" dt="2020-05-15T08:56:54.078" v="39" actId="255"/>
          <ac:spMkLst>
            <pc:docMk/>
            <pc:sldMk cId="551719244" sldId="387"/>
            <ac:spMk id="18" creationId="{23D04344-AF15-4A62-9E7D-4BA3FC837C2E}"/>
          </ac:spMkLst>
        </pc:spChg>
        <pc:spChg chg="add mod">
          <ac:chgData name="Rachael Green" userId="89c6f63e-7657-4ad0-8dd4-6f0c32cf62df" providerId="ADAL" clId="{B7868A32-4791-49CC-8F6D-A28555CAC467}" dt="2020-05-15T08:56:54.078" v="39" actId="255"/>
          <ac:spMkLst>
            <pc:docMk/>
            <pc:sldMk cId="551719244" sldId="387"/>
            <ac:spMk id="19" creationId="{78E8EB19-A428-4EF8-A91B-6D7A5E365EEC}"/>
          </ac:spMkLst>
        </pc:spChg>
        <pc:grpChg chg="del">
          <ac:chgData name="Rachael Green" userId="89c6f63e-7657-4ad0-8dd4-6f0c32cf62df" providerId="ADAL" clId="{B7868A32-4791-49CC-8F6D-A28555CAC467}" dt="2020-05-15T08:53:54.643" v="1" actId="478"/>
          <ac:grpSpMkLst>
            <pc:docMk/>
            <pc:sldMk cId="551719244" sldId="387"/>
            <ac:grpSpMk id="7" creationId="{E302A18C-4B86-4231-8435-803701A6FF8A}"/>
          </ac:grpSpMkLst>
        </pc:grpChg>
        <pc:grpChg chg="del">
          <ac:chgData name="Rachael Green" userId="89c6f63e-7657-4ad0-8dd4-6f0c32cf62df" providerId="ADAL" clId="{B7868A32-4791-49CC-8F6D-A28555CAC467}" dt="2020-05-15T08:53:54.643" v="1" actId="478"/>
          <ac:grpSpMkLst>
            <pc:docMk/>
            <pc:sldMk cId="551719244" sldId="387"/>
            <ac:grpSpMk id="87" creationId="{EE547F59-B59B-4277-A649-7E3DF69D964B}"/>
          </ac:grpSpMkLst>
        </pc:grpChg>
        <pc:graphicFrameChg chg="del">
          <ac:chgData name="Rachael Green" userId="89c6f63e-7657-4ad0-8dd4-6f0c32cf62df" providerId="ADAL" clId="{B7868A32-4791-49CC-8F6D-A28555CAC467}" dt="2020-05-15T08:53:54.643" v="1" actId="478"/>
          <ac:graphicFrameMkLst>
            <pc:docMk/>
            <pc:sldMk cId="551719244" sldId="387"/>
            <ac:graphicFrameMk id="2" creationId="{C6D47B64-7EBC-4679-A4C3-67F602809F7B}"/>
          </ac:graphicFrameMkLst>
        </pc:graphicFrameChg>
        <pc:graphicFrameChg chg="del">
          <ac:chgData name="Rachael Green" userId="89c6f63e-7657-4ad0-8dd4-6f0c32cf62df" providerId="ADAL" clId="{B7868A32-4791-49CC-8F6D-A28555CAC467}" dt="2020-05-15T08:53:54.643" v="1" actId="478"/>
          <ac:graphicFrameMkLst>
            <pc:docMk/>
            <pc:sldMk cId="551719244" sldId="387"/>
            <ac:graphicFrameMk id="17" creationId="{E8EA49B6-2FEE-459A-851B-BE4751A08372}"/>
          </ac:graphicFrameMkLst>
        </pc:graphicFrameChg>
        <pc:graphicFrameChg chg="del">
          <ac:chgData name="Rachael Green" userId="89c6f63e-7657-4ad0-8dd4-6f0c32cf62df" providerId="ADAL" clId="{B7868A32-4791-49CC-8F6D-A28555CAC467}" dt="2020-05-15T08:53:54.643" v="1" actId="478"/>
          <ac:graphicFrameMkLst>
            <pc:docMk/>
            <pc:sldMk cId="551719244" sldId="387"/>
            <ac:graphicFrameMk id="23" creationId="{3066FFCC-BD18-4993-9394-D41B32B8EA66}"/>
          </ac:graphicFrameMkLst>
        </pc:graphicFrameChg>
        <pc:graphicFrameChg chg="del">
          <ac:chgData name="Rachael Green" userId="89c6f63e-7657-4ad0-8dd4-6f0c32cf62df" providerId="ADAL" clId="{B7868A32-4791-49CC-8F6D-A28555CAC467}" dt="2020-05-15T08:53:54.643" v="1" actId="478"/>
          <ac:graphicFrameMkLst>
            <pc:docMk/>
            <pc:sldMk cId="551719244" sldId="387"/>
            <ac:graphicFrameMk id="41" creationId="{E29B27C4-C26B-4A0D-8450-77EF046FA962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45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B58E467-563E-456B-BB5F-6C667DB70014}"/>
              </a:ext>
            </a:extLst>
          </p:cNvPr>
          <p:cNvSpPr txBox="1"/>
          <p:nvPr/>
        </p:nvSpPr>
        <p:spPr>
          <a:xfrm>
            <a:off x="6173585" y="945988"/>
            <a:ext cx="450000" cy="450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E3114E7-CBAB-415C-8058-E6DE15EB1C6A}"/>
              </a:ext>
            </a:extLst>
          </p:cNvPr>
          <p:cNvSpPr txBox="1"/>
          <p:nvPr/>
        </p:nvSpPr>
        <p:spPr>
          <a:xfrm>
            <a:off x="6173585" y="1559652"/>
            <a:ext cx="450000" cy="450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7A6B4E-2B3B-40B3-A7A4-C4119ECB6B81}"/>
              </a:ext>
            </a:extLst>
          </p:cNvPr>
          <p:cNvSpPr txBox="1"/>
          <p:nvPr/>
        </p:nvSpPr>
        <p:spPr>
          <a:xfrm>
            <a:off x="6173585" y="2173316"/>
            <a:ext cx="450000" cy="450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3D04344-AF15-4A62-9E7D-4BA3FC837C2E}"/>
              </a:ext>
            </a:extLst>
          </p:cNvPr>
          <p:cNvSpPr txBox="1"/>
          <p:nvPr/>
        </p:nvSpPr>
        <p:spPr>
          <a:xfrm>
            <a:off x="6173585" y="2786980"/>
            <a:ext cx="450000" cy="450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8E8EB19-A428-4EF8-A91B-6D7A5E365EEC}"/>
              </a:ext>
            </a:extLst>
          </p:cNvPr>
          <p:cNvSpPr txBox="1"/>
          <p:nvPr/>
        </p:nvSpPr>
        <p:spPr>
          <a:xfrm>
            <a:off x="221117" y="8089392"/>
            <a:ext cx="6415767" cy="1040753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7192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microsoft.com/office/infopath/2007/PartnerControls"/>
    <ds:schemaRef ds:uri="86144f90-c7b6-48d0-aae5-f5e9e48cc3df"/>
    <ds:schemaRef ds:uri="http://schemas.microsoft.com/office/2006/documentManagement/types"/>
    <ds:schemaRef ds:uri="0f0ae0ff-29c4-4766-b250-c1a9bee8d430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CE6E941-F82A-40A4-AE37-CC4940D46C9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987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 Apostrophes for Contraction Worksheet</dc:title>
  <dc:creator>Sian Stebbings</dc:creator>
  <cp:lastModifiedBy>Rach Green</cp:lastModifiedBy>
  <cp:revision>6</cp:revision>
  <dcterms:created xsi:type="dcterms:W3CDTF">2018-10-23T11:51:23Z</dcterms:created>
  <dcterms:modified xsi:type="dcterms:W3CDTF">2020-05-15T08:56:57Z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