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706F6F"/>
    <a:srgbClr val="FFF8E5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32B6C-F343-4AC2-9885-939B4F0D0014}" v="7" dt="2020-07-01T11:26:19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3800"/>
  </p:normalViewPr>
  <p:slideViewPr>
    <p:cSldViewPr snapToGrid="0">
      <p:cViewPr varScale="1">
        <p:scale>
          <a:sx n="56" d="100"/>
          <a:sy n="56" d="100"/>
        </p:scale>
        <p:origin x="27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1F232B6C-F343-4AC2-9885-939B4F0D0014}"/>
    <pc:docChg chg="addSld delSld modSld">
      <pc:chgData name="Rachael Green" userId="89c6f63e-7657-4ad0-8dd4-6f0c32cf62df" providerId="ADAL" clId="{1F232B6C-F343-4AC2-9885-939B4F0D0014}" dt="2020-07-01T11:32:52.014" v="24" actId="47"/>
      <pc:docMkLst>
        <pc:docMk/>
      </pc:docMkLst>
      <pc:sldChg chg="addSp delSp modSp mod setBg">
        <pc:chgData name="Rachael Green" userId="89c6f63e-7657-4ad0-8dd4-6f0c32cf62df" providerId="ADAL" clId="{1F232B6C-F343-4AC2-9885-939B4F0D0014}" dt="2020-07-01T11:32:34.005" v="23" actId="1035"/>
        <pc:sldMkLst>
          <pc:docMk/>
          <pc:sldMk cId="287952239" sldId="390"/>
        </pc:sldMkLst>
        <pc:spChg chg="add mod">
          <ac:chgData name="Rachael Green" userId="89c6f63e-7657-4ad0-8dd4-6f0c32cf62df" providerId="ADAL" clId="{1F232B6C-F343-4AC2-9885-939B4F0D0014}" dt="2020-07-01T11:32:34.005" v="23" actId="1035"/>
          <ac:spMkLst>
            <pc:docMk/>
            <pc:sldMk cId="287952239" sldId="390"/>
            <ac:spMk id="2" creationId="{5DBDE8DF-A1E7-4B16-8E6F-672137AC3F29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8" creationId="{E8866A6B-31DC-4DB1-92BB-BC02452F05D7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9" creationId="{E3845DCC-B8F2-4DE1-ADE8-D443503E523B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10" creationId="{89175A19-6CCC-42AE-A867-2C19640369CA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49" creationId="{9636AC41-2E7E-4DFD-92F0-CA62A5E6F669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52" creationId="{89EA84E6-2B73-483E-9FB2-44D839BC55C6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53" creationId="{FCB5A46C-5075-4858-8C84-518209FCF602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55" creationId="{C2C99D4F-AB07-4476-8863-5D1A2E100FF7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56" creationId="{04292A8A-003E-4A7B-B500-56D8CAC0958E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57" creationId="{1EB094A4-813F-4897-BB46-CD4115BE9356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66" creationId="{734D16C1-7BDD-42C2-8194-BD407B684789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68" creationId="{0FF2A57C-B1E1-4938-B71B-288CD5656FFD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0" creationId="{503BB62E-09F9-49CC-B990-C7C3FCF25167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2" creationId="{3907148F-A9B6-4530-B6F1-24CDC57CC34D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3" creationId="{68BF89D5-11AB-40EE-A847-07B318380589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4" creationId="{C8D0A770-BB24-4EED-95E0-93A8767C985D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5" creationId="{F3477D3F-7D69-4DBE-817A-70B46D334263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6" creationId="{B87DE397-2CD0-470A-B52F-239C5606C782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7" creationId="{B77FE3FB-6320-4CDD-B0E6-1AB7101979C1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8" creationId="{FE37DAB3-A249-4379-9353-3383B101943F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79" creationId="{41F57B58-2562-4146-A91A-6016F2E33796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80" creationId="{EF6794EB-313C-4919-B68C-91FD94EB3291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91" creationId="{DF64D802-9426-4CB6-92DA-311D926E048B}"/>
          </ac:spMkLst>
        </pc:spChg>
        <pc:spChg chg="del">
          <ac:chgData name="Rachael Green" userId="89c6f63e-7657-4ad0-8dd4-6f0c32cf62df" providerId="ADAL" clId="{1F232B6C-F343-4AC2-9885-939B4F0D0014}" dt="2020-07-01T11:25:43.905" v="1" actId="478"/>
          <ac:spMkLst>
            <pc:docMk/>
            <pc:sldMk cId="287952239" sldId="390"/>
            <ac:spMk id="92" creationId="{CD90ACAF-FAA4-4E74-926D-8783BF4A4685}"/>
          </ac:spMkLst>
        </pc:spChg>
        <pc:grpChg chg="del">
          <ac:chgData name="Rachael Green" userId="89c6f63e-7657-4ad0-8dd4-6f0c32cf62df" providerId="ADAL" clId="{1F232B6C-F343-4AC2-9885-939B4F0D0014}" dt="2020-07-01T11:25:43.905" v="1" actId="478"/>
          <ac:grpSpMkLst>
            <pc:docMk/>
            <pc:sldMk cId="287952239" sldId="390"/>
            <ac:grpSpMk id="44" creationId="{1F8C77D7-18EA-444D-AFA3-A80CFA95CBA2}"/>
          </ac:grpSpMkLst>
        </pc:grpChg>
        <pc:graphicFrameChg chg="del">
          <ac:chgData name="Rachael Green" userId="89c6f63e-7657-4ad0-8dd4-6f0c32cf62df" providerId="ADAL" clId="{1F232B6C-F343-4AC2-9885-939B4F0D0014}" dt="2020-07-01T11:25:43.905" v="1" actId="478"/>
          <ac:graphicFrameMkLst>
            <pc:docMk/>
            <pc:sldMk cId="287952239" sldId="390"/>
            <ac:graphicFrameMk id="7" creationId="{BA66D519-0C40-4590-8D8F-EC53F63F828B}"/>
          </ac:graphicFrameMkLst>
        </pc:graphicFrameChg>
        <pc:graphicFrameChg chg="del">
          <ac:chgData name="Rachael Green" userId="89c6f63e-7657-4ad0-8dd4-6f0c32cf62df" providerId="ADAL" clId="{1F232B6C-F343-4AC2-9885-939B4F0D0014}" dt="2020-07-01T11:25:43.905" v="1" actId="478"/>
          <ac:graphicFrameMkLst>
            <pc:docMk/>
            <pc:sldMk cId="287952239" sldId="390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1F232B6C-F343-4AC2-9885-939B4F0D0014}" dt="2020-07-01T11:25:43.905" v="1" actId="478"/>
          <ac:graphicFrameMkLst>
            <pc:docMk/>
            <pc:sldMk cId="287952239" sldId="390"/>
            <ac:graphicFrameMk id="64" creationId="{043FFA36-1DF9-44A5-A77C-F40F187E56BD}"/>
          </ac:graphicFrameMkLst>
        </pc:graphicFrameChg>
        <pc:graphicFrameChg chg="del">
          <ac:chgData name="Rachael Green" userId="89c6f63e-7657-4ad0-8dd4-6f0c32cf62df" providerId="ADAL" clId="{1F232B6C-F343-4AC2-9885-939B4F0D0014}" dt="2020-07-01T11:25:43.905" v="1" actId="478"/>
          <ac:graphicFrameMkLst>
            <pc:docMk/>
            <pc:sldMk cId="287952239" sldId="390"/>
            <ac:graphicFrameMk id="81" creationId="{14CE3D20-769F-4CC4-90BC-CB2286DDF4ED}"/>
          </ac:graphicFrameMkLst>
        </pc:graphicFrameChg>
        <pc:cxnChg chg="del">
          <ac:chgData name="Rachael Green" userId="89c6f63e-7657-4ad0-8dd4-6f0c32cf62df" providerId="ADAL" clId="{1F232B6C-F343-4AC2-9885-939B4F0D0014}" dt="2020-07-01T11:25:43.905" v="1" actId="478"/>
          <ac:cxnSpMkLst>
            <pc:docMk/>
            <pc:sldMk cId="287952239" sldId="390"/>
            <ac:cxnSpMk id="58" creationId="{298FEBB7-1604-4532-8BCF-7DB01CC8E62F}"/>
          </ac:cxnSpMkLst>
        </pc:cxnChg>
        <pc:cxnChg chg="del">
          <ac:chgData name="Rachael Green" userId="89c6f63e-7657-4ad0-8dd4-6f0c32cf62df" providerId="ADAL" clId="{1F232B6C-F343-4AC2-9885-939B4F0D0014}" dt="2020-07-01T11:25:43.905" v="1" actId="478"/>
          <ac:cxnSpMkLst>
            <pc:docMk/>
            <pc:sldMk cId="287952239" sldId="390"/>
            <ac:cxnSpMk id="60" creationId="{4FF7BB4B-931C-4054-ABC7-8789398DCA88}"/>
          </ac:cxnSpMkLst>
        </pc:cxnChg>
        <pc:cxnChg chg="del">
          <ac:chgData name="Rachael Green" userId="89c6f63e-7657-4ad0-8dd4-6f0c32cf62df" providerId="ADAL" clId="{1F232B6C-F343-4AC2-9885-939B4F0D0014}" dt="2020-07-01T11:25:43.905" v="1" actId="478"/>
          <ac:cxnSpMkLst>
            <pc:docMk/>
            <pc:sldMk cId="287952239" sldId="390"/>
            <ac:cxnSpMk id="61" creationId="{809E74B4-9B52-4616-B2B9-ED2BC7F8DEF4}"/>
          </ac:cxnSpMkLst>
        </pc:cxnChg>
        <pc:cxnChg chg="del">
          <ac:chgData name="Rachael Green" userId="89c6f63e-7657-4ad0-8dd4-6f0c32cf62df" providerId="ADAL" clId="{1F232B6C-F343-4AC2-9885-939B4F0D0014}" dt="2020-07-01T11:25:43.905" v="1" actId="478"/>
          <ac:cxnSpMkLst>
            <pc:docMk/>
            <pc:sldMk cId="287952239" sldId="390"/>
            <ac:cxnSpMk id="62" creationId="{2B1452A7-08FD-4466-BC7A-67B443BF267A}"/>
          </ac:cxnSpMkLst>
        </pc:cxnChg>
        <pc:cxnChg chg="del">
          <ac:chgData name="Rachael Green" userId="89c6f63e-7657-4ad0-8dd4-6f0c32cf62df" providerId="ADAL" clId="{1F232B6C-F343-4AC2-9885-939B4F0D0014}" dt="2020-07-01T11:25:43.905" v="1" actId="478"/>
          <ac:cxnSpMkLst>
            <pc:docMk/>
            <pc:sldMk cId="287952239" sldId="390"/>
            <ac:cxnSpMk id="63" creationId="{C4ED0B14-C77E-49F4-AB06-0264CA4ABDC1}"/>
          </ac:cxnSpMkLst>
        </pc:cxnChg>
      </pc:sldChg>
      <pc:sldChg chg="add del">
        <pc:chgData name="Rachael Green" userId="89c6f63e-7657-4ad0-8dd4-6f0c32cf62df" providerId="ADAL" clId="{1F232B6C-F343-4AC2-9885-939B4F0D0014}" dt="2020-07-01T11:32:52.014" v="24" actId="47"/>
        <pc:sldMkLst>
          <pc:docMk/>
          <pc:sldMk cId="843151083" sldId="3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DE8DF-A1E7-4B16-8E6F-672137AC3F29}"/>
              </a:ext>
            </a:extLst>
          </p:cNvPr>
          <p:cNvSpPr txBox="1"/>
          <p:nvPr/>
        </p:nvSpPr>
        <p:spPr>
          <a:xfrm>
            <a:off x="255896" y="8229601"/>
            <a:ext cx="6346209" cy="900752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2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11D47B-04D0-4183-B165-9E8C18008A6C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purl.org/dc/terms/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6144f90-c7b6-48d0-aae5-f5e9e48cc3d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Triangles Worksheet</dc:title>
  <dc:creator>Sian Stebbings</dc:creator>
  <cp:lastModifiedBy>Rach Green</cp:lastModifiedBy>
  <cp:revision>11</cp:revision>
  <dcterms:created xsi:type="dcterms:W3CDTF">2018-10-23T11:51:23Z</dcterms:created>
  <dcterms:modified xsi:type="dcterms:W3CDTF">2020-07-01T11:32:57Z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