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706F6F"/>
    <a:srgbClr val="FF66CC"/>
    <a:srgbClr val="FF00FF"/>
    <a:srgbClr val="CC0000"/>
    <a:srgbClr val="FF9966"/>
    <a:srgbClr val="FF9933"/>
    <a:srgbClr val="0066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90C98-2E70-43BE-A447-54BD1A2BDEBB}" v="14" dt="2020-07-01T11:50:2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6" autoAdjust="0"/>
    <p:restoredTop sz="94727"/>
  </p:normalViewPr>
  <p:slideViewPr>
    <p:cSldViewPr snapToGrid="0">
      <p:cViewPr>
        <p:scale>
          <a:sx n="50" d="100"/>
          <a:sy n="50" d="100"/>
        </p:scale>
        <p:origin x="283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DE490C98-2E70-43BE-A447-54BD1A2BDEBB}"/>
    <pc:docChg chg="undo custSel addSld delSld modSld">
      <pc:chgData name="Rachael Green" userId="89c6f63e-7657-4ad0-8dd4-6f0c32cf62df" providerId="ADAL" clId="{DE490C98-2E70-43BE-A447-54BD1A2BDEBB}" dt="2020-07-01T11:51:09.846" v="48" actId="1038"/>
      <pc:docMkLst>
        <pc:docMk/>
      </pc:docMkLst>
      <pc:sldChg chg="addSp delSp modSp mod setBg">
        <pc:chgData name="Rachael Green" userId="89c6f63e-7657-4ad0-8dd4-6f0c32cf62df" providerId="ADAL" clId="{DE490C98-2E70-43BE-A447-54BD1A2BDEBB}" dt="2020-07-01T11:51:09.846" v="48" actId="1038"/>
        <pc:sldMkLst>
          <pc:docMk/>
          <pc:sldMk cId="4109944685" sldId="385"/>
        </pc:sldMkLst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3" creationId="{D51B33FA-58E7-469A-958E-6D25596E5A60}"/>
          </ac:spMkLst>
        </pc:spChg>
        <pc:spChg chg="add mod">
          <ac:chgData name="Rachael Green" userId="89c6f63e-7657-4ad0-8dd4-6f0c32cf62df" providerId="ADAL" clId="{DE490C98-2E70-43BE-A447-54BD1A2BDEBB}" dt="2020-07-01T11:49:12.895" v="20" actId="255"/>
          <ac:spMkLst>
            <pc:docMk/>
            <pc:sldMk cId="4109944685" sldId="385"/>
            <ac:spMk id="4" creationId="{10B66166-7C82-4954-B449-F133EA359A69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6" creationId="{0750E964-63AA-4171-8405-90962966B8B3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8" creationId="{0891A119-DE0E-47E9-A159-A3EE968E68BB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9" creationId="{195C192B-BCAF-42A1-8CA4-A4FD1567A4E5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10" creationId="{86B1DE6B-A9A7-4284-AEF2-834442BF79FB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11" creationId="{11E47649-5312-4202-B0C5-81E38A939B3B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13" creationId="{15C47BAF-372A-4B11-824E-D1EBB59BB470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17" creationId="{D6531702-7852-4A56-8533-87BCC4E24E51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18" creationId="{3563234D-E174-404D-93B3-F015905B0E97}"/>
          </ac:spMkLst>
        </pc:spChg>
        <pc:spChg chg="add mod">
          <ac:chgData name="Rachael Green" userId="89c6f63e-7657-4ad0-8dd4-6f0c32cf62df" providerId="ADAL" clId="{DE490C98-2E70-43BE-A447-54BD1A2BDEBB}" dt="2020-07-01T11:49:12.895" v="20" actId="255"/>
          <ac:spMkLst>
            <pc:docMk/>
            <pc:sldMk cId="4109944685" sldId="385"/>
            <ac:spMk id="28" creationId="{29E5AC38-2DF7-48C8-8ED5-BD8DBA388BC0}"/>
          </ac:spMkLst>
        </pc:spChg>
        <pc:spChg chg="add mod">
          <ac:chgData name="Rachael Green" userId="89c6f63e-7657-4ad0-8dd4-6f0c32cf62df" providerId="ADAL" clId="{DE490C98-2E70-43BE-A447-54BD1A2BDEBB}" dt="2020-07-01T11:49:36.642" v="30" actId="12788"/>
          <ac:spMkLst>
            <pc:docMk/>
            <pc:sldMk cId="4109944685" sldId="385"/>
            <ac:spMk id="29" creationId="{55B4A59E-AC43-4A6C-9EE3-162FD0A72E6D}"/>
          </ac:spMkLst>
        </pc:spChg>
        <pc:spChg chg="mod">
          <ac:chgData name="Rachael Green" userId="89c6f63e-7657-4ad0-8dd4-6f0c32cf62df" providerId="ADAL" clId="{DE490C98-2E70-43BE-A447-54BD1A2BDEBB}" dt="2020-07-01T11:49:46.473" v="31"/>
          <ac:spMkLst>
            <pc:docMk/>
            <pc:sldMk cId="4109944685" sldId="385"/>
            <ac:spMk id="31" creationId="{38810AB8-CA01-4C72-AA97-F85DB30BBDE4}"/>
          </ac:spMkLst>
        </pc:spChg>
        <pc:spChg chg="mod">
          <ac:chgData name="Rachael Green" userId="89c6f63e-7657-4ad0-8dd4-6f0c32cf62df" providerId="ADAL" clId="{DE490C98-2E70-43BE-A447-54BD1A2BDEBB}" dt="2020-07-01T11:49:46.473" v="31"/>
          <ac:spMkLst>
            <pc:docMk/>
            <pc:sldMk cId="4109944685" sldId="385"/>
            <ac:spMk id="36" creationId="{0BE8D7E7-87F5-412D-A2EB-42BB0E428052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37" creationId="{AE9FFAB1-C3A7-40E0-88F5-5564BDA00E09}"/>
          </ac:spMkLst>
        </pc:spChg>
        <pc:spChg chg="mod">
          <ac:chgData name="Rachael Green" userId="89c6f63e-7657-4ad0-8dd4-6f0c32cf62df" providerId="ADAL" clId="{DE490C98-2E70-43BE-A447-54BD1A2BDEBB}" dt="2020-07-01T11:49:46.473" v="31"/>
          <ac:spMkLst>
            <pc:docMk/>
            <pc:sldMk cId="4109944685" sldId="385"/>
            <ac:spMk id="38" creationId="{A93FDE48-302F-4D0F-A73C-153437AF13DB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40" creationId="{6A8445ED-F3BE-4B5E-B706-915D85D0014C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42" creationId="{EAFB0998-76D2-4B4C-8782-23DAE91A16B3}"/>
          </ac:spMkLst>
        </pc:spChg>
        <pc:spChg chg="mod">
          <ac:chgData name="Rachael Green" userId="89c6f63e-7657-4ad0-8dd4-6f0c32cf62df" providerId="ADAL" clId="{DE490C98-2E70-43BE-A447-54BD1A2BDEBB}" dt="2020-07-01T11:49:46.473" v="31"/>
          <ac:spMkLst>
            <pc:docMk/>
            <pc:sldMk cId="4109944685" sldId="385"/>
            <ac:spMk id="47" creationId="{45A8F970-D991-46E6-A8E5-8E88B88722A2}"/>
          </ac:spMkLst>
        </pc:spChg>
        <pc:spChg chg="add mod">
          <ac:chgData name="Rachael Green" userId="89c6f63e-7657-4ad0-8dd4-6f0c32cf62df" providerId="ADAL" clId="{DE490C98-2E70-43BE-A447-54BD1A2BDEBB}" dt="2020-07-01T11:51:02.043" v="47" actId="1582"/>
          <ac:spMkLst>
            <pc:docMk/>
            <pc:sldMk cId="4109944685" sldId="385"/>
            <ac:spMk id="48" creationId="{CC49CED7-3EC7-4F5A-A518-41E1A3A4A300}"/>
          </ac:spMkLst>
        </pc:spChg>
        <pc:spChg chg="add mod">
          <ac:chgData name="Rachael Green" userId="89c6f63e-7657-4ad0-8dd4-6f0c32cf62df" providerId="ADAL" clId="{DE490C98-2E70-43BE-A447-54BD1A2BDEBB}" dt="2020-07-01T11:51:09.846" v="48" actId="1038"/>
          <ac:spMkLst>
            <pc:docMk/>
            <pc:sldMk cId="4109944685" sldId="385"/>
            <ac:spMk id="49" creationId="{63D7B482-EEAF-46CB-9CB5-19B0BDE68CFD}"/>
          </ac:spMkLst>
        </pc:spChg>
        <pc:spChg chg="del">
          <ac:chgData name="Rachael Green" userId="89c6f63e-7657-4ad0-8dd4-6f0c32cf62df" providerId="ADAL" clId="{DE490C98-2E70-43BE-A447-54BD1A2BDEBB}" dt="2020-07-01T11:47:47.990" v="1" actId="478"/>
          <ac:spMkLst>
            <pc:docMk/>
            <pc:sldMk cId="4109944685" sldId="385"/>
            <ac:spMk id="63" creationId="{34BBF108-713E-4E7F-A1F0-DD7AED034926}"/>
          </ac:spMkLst>
        </pc:spChg>
        <pc:grpChg chg="add del mod">
          <ac:chgData name="Rachael Green" userId="89c6f63e-7657-4ad0-8dd4-6f0c32cf62df" providerId="ADAL" clId="{DE490C98-2E70-43BE-A447-54BD1A2BDEBB}" dt="2020-07-01T11:49:50.040" v="32" actId="21"/>
          <ac:grpSpMkLst>
            <pc:docMk/>
            <pc:sldMk cId="4109944685" sldId="385"/>
            <ac:grpSpMk id="30" creationId="{A823B184-F35E-475D-BF0A-4A06FAF2A5A5}"/>
          </ac:grpSpMkLst>
        </pc:grpChg>
        <pc:grpChg chg="del">
          <ac:chgData name="Rachael Green" userId="89c6f63e-7657-4ad0-8dd4-6f0c32cf62df" providerId="ADAL" clId="{DE490C98-2E70-43BE-A447-54BD1A2BDEBB}" dt="2020-07-01T11:47:47.990" v="1" actId="478"/>
          <ac:grpSpMkLst>
            <pc:docMk/>
            <pc:sldMk cId="4109944685" sldId="385"/>
            <ac:grpSpMk id="32" creationId="{E22FB72B-95B3-4903-BD07-460975F32189}"/>
          </ac:grpSpMkLst>
        </pc:grpChg>
        <pc:grpChg chg="del">
          <ac:chgData name="Rachael Green" userId="89c6f63e-7657-4ad0-8dd4-6f0c32cf62df" providerId="ADAL" clId="{DE490C98-2E70-43BE-A447-54BD1A2BDEBB}" dt="2020-07-01T11:47:47.990" v="1" actId="478"/>
          <ac:grpSpMkLst>
            <pc:docMk/>
            <pc:sldMk cId="4109944685" sldId="385"/>
            <ac:grpSpMk id="39" creationId="{F838B477-9E17-4D30-AF50-445ADC871850}"/>
          </ac:grpSpMkLst>
        </pc:grpChg>
        <pc:graphicFrameChg chg="del">
          <ac:chgData name="Rachael Green" userId="89c6f63e-7657-4ad0-8dd4-6f0c32cf62df" providerId="ADAL" clId="{DE490C98-2E70-43BE-A447-54BD1A2BDEBB}" dt="2020-07-01T11:47:47.990" v="1" actId="478"/>
          <ac:graphicFrameMkLst>
            <pc:docMk/>
            <pc:sldMk cId="4109944685" sldId="385"/>
            <ac:graphicFrameMk id="2" creationId="{4DDAECAA-E183-44E2-99FD-40A8850180E8}"/>
          </ac:graphicFrameMkLst>
        </pc:graphicFrameChg>
        <pc:graphicFrameChg chg="del">
          <ac:chgData name="Rachael Green" userId="89c6f63e-7657-4ad0-8dd4-6f0c32cf62df" providerId="ADAL" clId="{DE490C98-2E70-43BE-A447-54BD1A2BDEBB}" dt="2020-07-01T11:47:47.990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DE490C98-2E70-43BE-A447-54BD1A2BDEBB}" dt="2020-07-01T11:47:47.990" v="1" actId="478"/>
          <ac:picMkLst>
            <pc:docMk/>
            <pc:sldMk cId="4109944685" sldId="385"/>
            <ac:picMk id="56" creationId="{AE11FA97-ACA0-4FEA-9D9D-4FA5A549057B}"/>
          </ac:picMkLst>
        </pc:picChg>
      </pc:sldChg>
      <pc:sldChg chg="addSp delSp modSp add del mod">
        <pc:chgData name="Rachael Green" userId="89c6f63e-7657-4ad0-8dd4-6f0c32cf62df" providerId="ADAL" clId="{DE490C98-2E70-43BE-A447-54BD1A2BDEBB}" dt="2020-07-01T11:50:49.939" v="45" actId="47"/>
        <pc:sldMkLst>
          <pc:docMk/>
          <pc:sldMk cId="794685119" sldId="386"/>
        </pc:sldMkLst>
        <pc:spChg chg="mod topLvl">
          <ac:chgData name="Rachael Green" userId="89c6f63e-7657-4ad0-8dd4-6f0c32cf62df" providerId="ADAL" clId="{DE490C98-2E70-43BE-A447-54BD1A2BDEBB}" dt="2020-07-01T11:49:58.285" v="35" actId="165"/>
          <ac:spMkLst>
            <pc:docMk/>
            <pc:sldMk cId="794685119" sldId="386"/>
            <ac:spMk id="28" creationId="{963981AB-BE5E-474C-98A1-218630AC1ABB}"/>
          </ac:spMkLst>
        </pc:spChg>
        <pc:spChg chg="mod topLvl">
          <ac:chgData name="Rachael Green" userId="89c6f63e-7657-4ad0-8dd4-6f0c32cf62df" providerId="ADAL" clId="{DE490C98-2E70-43BE-A447-54BD1A2BDEBB}" dt="2020-07-01T11:49:58.285" v="35" actId="165"/>
          <ac:spMkLst>
            <pc:docMk/>
            <pc:sldMk cId="794685119" sldId="386"/>
            <ac:spMk id="29" creationId="{D15C8C8B-3492-466C-8E83-EC4236260C79}"/>
          </ac:spMkLst>
        </pc:spChg>
        <pc:spChg chg="mod topLvl">
          <ac:chgData name="Rachael Green" userId="89c6f63e-7657-4ad0-8dd4-6f0c32cf62df" providerId="ADAL" clId="{DE490C98-2E70-43BE-A447-54BD1A2BDEBB}" dt="2020-07-01T11:50:19.595" v="41" actId="1582"/>
          <ac:spMkLst>
            <pc:docMk/>
            <pc:sldMk cId="794685119" sldId="386"/>
            <ac:spMk id="30" creationId="{2992F0DD-F587-49DA-A001-760C1CA85752}"/>
          </ac:spMkLst>
        </pc:spChg>
        <pc:spChg chg="mod topLvl">
          <ac:chgData name="Rachael Green" userId="89c6f63e-7657-4ad0-8dd4-6f0c32cf62df" providerId="ADAL" clId="{DE490C98-2E70-43BE-A447-54BD1A2BDEBB}" dt="2020-07-01T11:50:19.595" v="41" actId="1582"/>
          <ac:spMkLst>
            <pc:docMk/>
            <pc:sldMk cId="794685119" sldId="386"/>
            <ac:spMk id="31" creationId="{DCFFD370-EFBF-41B1-B4ED-7616555E05BC}"/>
          </ac:spMkLst>
        </pc:spChg>
        <pc:grpChg chg="add del mod">
          <ac:chgData name="Rachael Green" userId="89c6f63e-7657-4ad0-8dd4-6f0c32cf62df" providerId="ADAL" clId="{DE490C98-2E70-43BE-A447-54BD1A2BDEBB}" dt="2020-07-01T11:49:58.285" v="35" actId="165"/>
          <ac:grpSpMkLst>
            <pc:docMk/>
            <pc:sldMk cId="794685119" sldId="386"/>
            <ac:grpSpMk id="27" creationId="{3679B330-86B7-48E7-B6C1-335A8830B8DE}"/>
          </ac:grpSpMkLst>
        </pc:grpChg>
        <pc:grpChg chg="del">
          <ac:chgData name="Rachael Green" userId="89c6f63e-7657-4ad0-8dd4-6f0c32cf62df" providerId="ADAL" clId="{DE490C98-2E70-43BE-A447-54BD1A2BDEBB}" dt="2020-07-01T11:49:53.436" v="33" actId="21"/>
          <ac:grpSpMkLst>
            <pc:docMk/>
            <pc:sldMk cId="794685119" sldId="386"/>
            <ac:grpSpMk id="39" creationId="{F838B477-9E17-4D30-AF50-445ADC87185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B66166-7C82-4954-B449-F133EA359A69}"/>
              </a:ext>
            </a:extLst>
          </p:cNvPr>
          <p:cNvSpPr txBox="1"/>
          <p:nvPr/>
        </p:nvSpPr>
        <p:spPr>
          <a:xfrm>
            <a:off x="2852382" y="581394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E5AC38-2DF7-48C8-8ED5-BD8DBA388BC0}"/>
              </a:ext>
            </a:extLst>
          </p:cNvPr>
          <p:cNvSpPr txBox="1"/>
          <p:nvPr/>
        </p:nvSpPr>
        <p:spPr>
          <a:xfrm>
            <a:off x="4163022" y="581394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B4A59E-AC43-4A6C-9EE3-162FD0A72E6D}"/>
              </a:ext>
            </a:extLst>
          </p:cNvPr>
          <p:cNvSpPr txBox="1"/>
          <p:nvPr/>
        </p:nvSpPr>
        <p:spPr>
          <a:xfrm>
            <a:off x="196831" y="8506346"/>
            <a:ext cx="6464338" cy="678294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C49CED7-3EC7-4F5A-A518-41E1A3A4A300}"/>
              </a:ext>
            </a:extLst>
          </p:cNvPr>
          <p:cNvSpPr/>
          <p:nvPr/>
        </p:nvSpPr>
        <p:spPr>
          <a:xfrm>
            <a:off x="1146337" y="805733"/>
            <a:ext cx="2595992" cy="2410297"/>
          </a:xfrm>
          <a:prstGeom prst="ellipse">
            <a:avLst/>
          </a:prstGeom>
          <a:noFill/>
          <a:ln w="28575">
            <a:solidFill>
              <a:srgbClr val="F75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3D7B482-EEAF-46CB-9CB5-19B0BDE68CFD}"/>
              </a:ext>
            </a:extLst>
          </p:cNvPr>
          <p:cNvSpPr/>
          <p:nvPr/>
        </p:nvSpPr>
        <p:spPr>
          <a:xfrm>
            <a:off x="2804846" y="793117"/>
            <a:ext cx="2595992" cy="2410297"/>
          </a:xfrm>
          <a:prstGeom prst="ellipse">
            <a:avLst/>
          </a:prstGeom>
          <a:noFill/>
          <a:ln w="28575">
            <a:solidFill>
              <a:srgbClr val="F75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0952FF-9AE8-478B-888B-8B744F6DE93B}"/>
</file>

<file path=customXml/itemProps3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86144f90-c7b6-48d0-aae5-f5e9e48cc3d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Quadrilaterials Worksheet</dc:title>
  <dc:creator>Sian Stebbings</dc:creator>
  <cp:lastModifiedBy>Rach Green</cp:lastModifiedBy>
  <cp:revision>17</cp:revision>
  <dcterms:created xsi:type="dcterms:W3CDTF">2018-10-23T11:51:23Z</dcterms:created>
  <dcterms:modified xsi:type="dcterms:W3CDTF">2020-07-01T11:51:17Z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