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5338"/>
    <a:srgbClr val="706F6F"/>
    <a:srgbClr val="FF9933"/>
    <a:srgbClr val="FF5050"/>
    <a:srgbClr val="E6E6E6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6093D7-BD6B-428C-9A90-DC7B877F0106}" v="7" dt="2020-07-01T10:55:57.1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5"/>
  </p:normalViewPr>
  <p:slideViewPr>
    <p:cSldViewPr snapToGrid="0">
      <p:cViewPr>
        <p:scale>
          <a:sx n="75" d="100"/>
          <a:sy n="75" d="100"/>
        </p:scale>
        <p:origin x="2208" y="-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186093D7-BD6B-428C-9A90-DC7B877F0106}"/>
    <pc:docChg chg="addSld delSld modSld">
      <pc:chgData name="Rachael Green" userId="89c6f63e-7657-4ad0-8dd4-6f0c32cf62df" providerId="ADAL" clId="{186093D7-BD6B-428C-9A90-DC7B877F0106}" dt="2020-07-01T10:56:48.072" v="19" actId="47"/>
      <pc:docMkLst>
        <pc:docMk/>
      </pc:docMkLst>
      <pc:sldChg chg="addSp delSp modSp mod setBg">
        <pc:chgData name="Rachael Green" userId="89c6f63e-7657-4ad0-8dd4-6f0c32cf62df" providerId="ADAL" clId="{186093D7-BD6B-428C-9A90-DC7B877F0106}" dt="2020-07-01T10:56:34.043" v="18" actId="14100"/>
        <pc:sldMkLst>
          <pc:docMk/>
          <pc:sldMk cId="4109944685" sldId="385"/>
        </pc:sldMkLst>
        <pc:spChg chg="del">
          <ac:chgData name="Rachael Green" userId="89c6f63e-7657-4ad0-8dd4-6f0c32cf62df" providerId="ADAL" clId="{186093D7-BD6B-428C-9A90-DC7B877F0106}" dt="2020-07-01T10:55:23.563" v="1" actId="478"/>
          <ac:spMkLst>
            <pc:docMk/>
            <pc:sldMk cId="4109944685" sldId="385"/>
            <ac:spMk id="2" creationId="{9D66168C-5A62-0249-85AA-51A651555023}"/>
          </ac:spMkLst>
        </pc:spChg>
        <pc:spChg chg="del">
          <ac:chgData name="Rachael Green" userId="89c6f63e-7657-4ad0-8dd4-6f0c32cf62df" providerId="ADAL" clId="{186093D7-BD6B-428C-9A90-DC7B877F0106}" dt="2020-07-01T10:55:23.563" v="1" actId="478"/>
          <ac:spMkLst>
            <pc:docMk/>
            <pc:sldMk cId="4109944685" sldId="385"/>
            <ac:spMk id="3" creationId="{554EC81F-7DA9-4478-B2D3-16D7A384E3F1}"/>
          </ac:spMkLst>
        </pc:spChg>
        <pc:spChg chg="add mod">
          <ac:chgData name="Rachael Green" userId="89c6f63e-7657-4ad0-8dd4-6f0c32cf62df" providerId="ADAL" clId="{186093D7-BD6B-428C-9A90-DC7B877F0106}" dt="2020-07-01T10:56:34.043" v="18" actId="14100"/>
          <ac:spMkLst>
            <pc:docMk/>
            <pc:sldMk cId="4109944685" sldId="385"/>
            <ac:spMk id="4" creationId="{C667B9C0-8B29-447E-971F-94D45A897C02}"/>
          </ac:spMkLst>
        </pc:spChg>
        <pc:spChg chg="del">
          <ac:chgData name="Rachael Green" userId="89c6f63e-7657-4ad0-8dd4-6f0c32cf62df" providerId="ADAL" clId="{186093D7-BD6B-428C-9A90-DC7B877F0106}" dt="2020-07-01T10:55:23.563" v="1" actId="478"/>
          <ac:spMkLst>
            <pc:docMk/>
            <pc:sldMk cId="4109944685" sldId="385"/>
            <ac:spMk id="16" creationId="{157A99F4-4F3C-4D0C-B076-C1B7B0B901B0}"/>
          </ac:spMkLst>
        </pc:spChg>
        <pc:spChg chg="del">
          <ac:chgData name="Rachael Green" userId="89c6f63e-7657-4ad0-8dd4-6f0c32cf62df" providerId="ADAL" clId="{186093D7-BD6B-428C-9A90-DC7B877F0106}" dt="2020-07-01T10:55:23.563" v="1" actId="478"/>
          <ac:spMkLst>
            <pc:docMk/>
            <pc:sldMk cId="4109944685" sldId="385"/>
            <ac:spMk id="17" creationId="{A1589C87-C64C-4CA6-81FF-558590318228}"/>
          </ac:spMkLst>
        </pc:spChg>
        <pc:spChg chg="del">
          <ac:chgData name="Rachael Green" userId="89c6f63e-7657-4ad0-8dd4-6f0c32cf62df" providerId="ADAL" clId="{186093D7-BD6B-428C-9A90-DC7B877F0106}" dt="2020-07-01T10:55:23.563" v="1" actId="478"/>
          <ac:spMkLst>
            <pc:docMk/>
            <pc:sldMk cId="4109944685" sldId="385"/>
            <ac:spMk id="58" creationId="{82413F4C-DF48-47D9-926F-2B64225C81BC}"/>
          </ac:spMkLst>
        </pc:spChg>
        <pc:spChg chg="del">
          <ac:chgData name="Rachael Green" userId="89c6f63e-7657-4ad0-8dd4-6f0c32cf62df" providerId="ADAL" clId="{186093D7-BD6B-428C-9A90-DC7B877F0106}" dt="2020-07-01T10:55:23.563" v="1" actId="478"/>
          <ac:spMkLst>
            <pc:docMk/>
            <pc:sldMk cId="4109944685" sldId="385"/>
            <ac:spMk id="60" creationId="{A9DF1815-B986-419E-B88F-D10074EFB415}"/>
          </ac:spMkLst>
        </pc:spChg>
        <pc:spChg chg="del">
          <ac:chgData name="Rachael Green" userId="89c6f63e-7657-4ad0-8dd4-6f0c32cf62df" providerId="ADAL" clId="{186093D7-BD6B-428C-9A90-DC7B877F0106}" dt="2020-07-01T10:55:23.563" v="1" actId="478"/>
          <ac:spMkLst>
            <pc:docMk/>
            <pc:sldMk cId="4109944685" sldId="385"/>
            <ac:spMk id="83" creationId="{BA2C82D0-847A-4DA0-B882-1B32E4D8454A}"/>
          </ac:spMkLst>
        </pc:spChg>
        <pc:spChg chg="del">
          <ac:chgData name="Rachael Green" userId="89c6f63e-7657-4ad0-8dd4-6f0c32cf62df" providerId="ADAL" clId="{186093D7-BD6B-428C-9A90-DC7B877F0106}" dt="2020-07-01T10:55:23.563" v="1" actId="478"/>
          <ac:spMkLst>
            <pc:docMk/>
            <pc:sldMk cId="4109944685" sldId="385"/>
            <ac:spMk id="91" creationId="{E6F72ABE-EECA-8943-A249-7123BDF049B8}"/>
          </ac:spMkLst>
        </pc:spChg>
        <pc:spChg chg="del">
          <ac:chgData name="Rachael Green" userId="89c6f63e-7657-4ad0-8dd4-6f0c32cf62df" providerId="ADAL" clId="{186093D7-BD6B-428C-9A90-DC7B877F0106}" dt="2020-07-01T10:55:23.563" v="1" actId="478"/>
          <ac:spMkLst>
            <pc:docMk/>
            <pc:sldMk cId="4109944685" sldId="385"/>
            <ac:spMk id="92" creationId="{00D5A74B-46C4-4824-B4DF-36B88F9BCE03}"/>
          </ac:spMkLst>
        </pc:spChg>
        <pc:spChg chg="del">
          <ac:chgData name="Rachael Green" userId="89c6f63e-7657-4ad0-8dd4-6f0c32cf62df" providerId="ADAL" clId="{186093D7-BD6B-428C-9A90-DC7B877F0106}" dt="2020-07-01T10:55:23.563" v="1" actId="478"/>
          <ac:spMkLst>
            <pc:docMk/>
            <pc:sldMk cId="4109944685" sldId="385"/>
            <ac:spMk id="93" creationId="{DEFA8A9F-B8E2-4015-A996-2EED7EAA4CFE}"/>
          </ac:spMkLst>
        </pc:spChg>
        <pc:spChg chg="del">
          <ac:chgData name="Rachael Green" userId="89c6f63e-7657-4ad0-8dd4-6f0c32cf62df" providerId="ADAL" clId="{186093D7-BD6B-428C-9A90-DC7B877F0106}" dt="2020-07-01T10:55:23.563" v="1" actId="478"/>
          <ac:spMkLst>
            <pc:docMk/>
            <pc:sldMk cId="4109944685" sldId="385"/>
            <ac:spMk id="94" creationId="{C1A1C141-0014-4882-BF64-41397EA0ECF0}"/>
          </ac:spMkLst>
        </pc:spChg>
        <pc:spChg chg="del">
          <ac:chgData name="Rachael Green" userId="89c6f63e-7657-4ad0-8dd4-6f0c32cf62df" providerId="ADAL" clId="{186093D7-BD6B-428C-9A90-DC7B877F0106}" dt="2020-07-01T10:55:23.563" v="1" actId="478"/>
          <ac:spMkLst>
            <pc:docMk/>
            <pc:sldMk cId="4109944685" sldId="385"/>
            <ac:spMk id="95" creationId="{0F4EE1CA-0113-4B20-8F6D-08444B653F00}"/>
          </ac:spMkLst>
        </pc:spChg>
        <pc:spChg chg="del">
          <ac:chgData name="Rachael Green" userId="89c6f63e-7657-4ad0-8dd4-6f0c32cf62df" providerId="ADAL" clId="{186093D7-BD6B-428C-9A90-DC7B877F0106}" dt="2020-07-01T10:55:23.563" v="1" actId="478"/>
          <ac:spMkLst>
            <pc:docMk/>
            <pc:sldMk cId="4109944685" sldId="385"/>
            <ac:spMk id="96" creationId="{876AFB0D-392A-457A-A3ED-31C4823B05D7}"/>
          </ac:spMkLst>
        </pc:spChg>
        <pc:spChg chg="del">
          <ac:chgData name="Rachael Green" userId="89c6f63e-7657-4ad0-8dd4-6f0c32cf62df" providerId="ADAL" clId="{186093D7-BD6B-428C-9A90-DC7B877F0106}" dt="2020-07-01T10:55:23.563" v="1" actId="478"/>
          <ac:spMkLst>
            <pc:docMk/>
            <pc:sldMk cId="4109944685" sldId="385"/>
            <ac:spMk id="97" creationId="{5C3E4792-9FBA-45AC-B047-11D15199D007}"/>
          </ac:spMkLst>
        </pc:spChg>
        <pc:spChg chg="del">
          <ac:chgData name="Rachael Green" userId="89c6f63e-7657-4ad0-8dd4-6f0c32cf62df" providerId="ADAL" clId="{186093D7-BD6B-428C-9A90-DC7B877F0106}" dt="2020-07-01T10:55:23.563" v="1" actId="478"/>
          <ac:spMkLst>
            <pc:docMk/>
            <pc:sldMk cId="4109944685" sldId="385"/>
            <ac:spMk id="99" creationId="{091C9116-E5E8-9740-A670-54300D04B0D7}"/>
          </ac:spMkLst>
        </pc:spChg>
        <pc:spChg chg="del">
          <ac:chgData name="Rachael Green" userId="89c6f63e-7657-4ad0-8dd4-6f0c32cf62df" providerId="ADAL" clId="{186093D7-BD6B-428C-9A90-DC7B877F0106}" dt="2020-07-01T10:55:23.563" v="1" actId="478"/>
          <ac:spMkLst>
            <pc:docMk/>
            <pc:sldMk cId="4109944685" sldId="385"/>
            <ac:spMk id="100" creationId="{51E519D1-B680-384D-9BB9-D7CEA385B695}"/>
          </ac:spMkLst>
        </pc:spChg>
        <pc:spChg chg="del">
          <ac:chgData name="Rachael Green" userId="89c6f63e-7657-4ad0-8dd4-6f0c32cf62df" providerId="ADAL" clId="{186093D7-BD6B-428C-9A90-DC7B877F0106}" dt="2020-07-01T10:55:23.563" v="1" actId="478"/>
          <ac:spMkLst>
            <pc:docMk/>
            <pc:sldMk cId="4109944685" sldId="385"/>
            <ac:spMk id="101" creationId="{C52E6C7A-9A6C-7047-9663-8C5ADAD3EA74}"/>
          </ac:spMkLst>
        </pc:spChg>
        <pc:spChg chg="del">
          <ac:chgData name="Rachael Green" userId="89c6f63e-7657-4ad0-8dd4-6f0c32cf62df" providerId="ADAL" clId="{186093D7-BD6B-428C-9A90-DC7B877F0106}" dt="2020-07-01T10:55:23.563" v="1" actId="478"/>
          <ac:spMkLst>
            <pc:docMk/>
            <pc:sldMk cId="4109944685" sldId="385"/>
            <ac:spMk id="102" creationId="{37A24AF1-9532-F443-8960-ED54A69BBAD3}"/>
          </ac:spMkLst>
        </pc:spChg>
        <pc:grpChg chg="del">
          <ac:chgData name="Rachael Green" userId="89c6f63e-7657-4ad0-8dd4-6f0c32cf62df" providerId="ADAL" clId="{186093D7-BD6B-428C-9A90-DC7B877F0106}" dt="2020-07-01T10:55:23.563" v="1" actId="478"/>
          <ac:grpSpMkLst>
            <pc:docMk/>
            <pc:sldMk cId="4109944685" sldId="385"/>
            <ac:grpSpMk id="6" creationId="{F2FC61CF-66D7-45E2-8485-5D5F7098602D}"/>
          </ac:grpSpMkLst>
        </pc:grpChg>
        <pc:grpChg chg="del">
          <ac:chgData name="Rachael Green" userId="89c6f63e-7657-4ad0-8dd4-6f0c32cf62df" providerId="ADAL" clId="{186093D7-BD6B-428C-9A90-DC7B877F0106}" dt="2020-07-01T10:55:23.563" v="1" actId="478"/>
          <ac:grpSpMkLst>
            <pc:docMk/>
            <pc:sldMk cId="4109944685" sldId="385"/>
            <ac:grpSpMk id="19" creationId="{3B2320DC-EAD2-43C8-8374-FB50C8889534}"/>
          </ac:grpSpMkLst>
        </pc:grpChg>
        <pc:grpChg chg="del">
          <ac:chgData name="Rachael Green" userId="89c6f63e-7657-4ad0-8dd4-6f0c32cf62df" providerId="ADAL" clId="{186093D7-BD6B-428C-9A90-DC7B877F0106}" dt="2020-07-01T10:55:23.563" v="1" actId="478"/>
          <ac:grpSpMkLst>
            <pc:docMk/>
            <pc:sldMk cId="4109944685" sldId="385"/>
            <ac:grpSpMk id="25" creationId="{12025A7C-721C-4B9B-BF71-B708B31C327E}"/>
          </ac:grpSpMkLst>
        </pc:grpChg>
        <pc:grpChg chg="del">
          <ac:chgData name="Rachael Green" userId="89c6f63e-7657-4ad0-8dd4-6f0c32cf62df" providerId="ADAL" clId="{186093D7-BD6B-428C-9A90-DC7B877F0106}" dt="2020-07-01T10:55:23.563" v="1" actId="478"/>
          <ac:grpSpMkLst>
            <pc:docMk/>
            <pc:sldMk cId="4109944685" sldId="385"/>
            <ac:grpSpMk id="29" creationId="{36331DD8-6443-49E1-937B-2FC69B71D3AC}"/>
          </ac:grpSpMkLst>
        </pc:grpChg>
        <pc:grpChg chg="del">
          <ac:chgData name="Rachael Green" userId="89c6f63e-7657-4ad0-8dd4-6f0c32cf62df" providerId="ADAL" clId="{186093D7-BD6B-428C-9A90-DC7B877F0106}" dt="2020-07-01T10:55:23.563" v="1" actId="478"/>
          <ac:grpSpMkLst>
            <pc:docMk/>
            <pc:sldMk cId="4109944685" sldId="385"/>
            <ac:grpSpMk id="39" creationId="{EC861588-51D9-498C-911B-69B703875AD1}"/>
          </ac:grpSpMkLst>
        </pc:grpChg>
        <pc:grpChg chg="del">
          <ac:chgData name="Rachael Green" userId="89c6f63e-7657-4ad0-8dd4-6f0c32cf62df" providerId="ADAL" clId="{186093D7-BD6B-428C-9A90-DC7B877F0106}" dt="2020-07-01T10:55:23.563" v="1" actId="478"/>
          <ac:grpSpMkLst>
            <pc:docMk/>
            <pc:sldMk cId="4109944685" sldId="385"/>
            <ac:grpSpMk id="43" creationId="{B7C7509B-A71C-460E-870B-F395EB28EAA3}"/>
          </ac:grpSpMkLst>
        </pc:grpChg>
        <pc:grpChg chg="del">
          <ac:chgData name="Rachael Green" userId="89c6f63e-7657-4ad0-8dd4-6f0c32cf62df" providerId="ADAL" clId="{186093D7-BD6B-428C-9A90-DC7B877F0106}" dt="2020-07-01T10:55:23.563" v="1" actId="478"/>
          <ac:grpSpMkLst>
            <pc:docMk/>
            <pc:sldMk cId="4109944685" sldId="385"/>
            <ac:grpSpMk id="61" creationId="{E38A91C8-F335-4D15-A20E-C6A8B3A275FB}"/>
          </ac:grpSpMkLst>
        </pc:grpChg>
        <pc:grpChg chg="del">
          <ac:chgData name="Rachael Green" userId="89c6f63e-7657-4ad0-8dd4-6f0c32cf62df" providerId="ADAL" clId="{186093D7-BD6B-428C-9A90-DC7B877F0106}" dt="2020-07-01T10:55:23.563" v="1" actId="478"/>
          <ac:grpSpMkLst>
            <pc:docMk/>
            <pc:sldMk cId="4109944685" sldId="385"/>
            <ac:grpSpMk id="62" creationId="{8D22ECA1-6A1B-4E2B-AA54-EFE3A07B3134}"/>
          </ac:grpSpMkLst>
        </pc:grpChg>
        <pc:grpChg chg="del">
          <ac:chgData name="Rachael Green" userId="89c6f63e-7657-4ad0-8dd4-6f0c32cf62df" providerId="ADAL" clId="{186093D7-BD6B-428C-9A90-DC7B877F0106}" dt="2020-07-01T10:55:23.563" v="1" actId="478"/>
          <ac:grpSpMkLst>
            <pc:docMk/>
            <pc:sldMk cId="4109944685" sldId="385"/>
            <ac:grpSpMk id="66" creationId="{F60FB8A6-11EC-4FCC-A2F2-74A1B3924CEE}"/>
          </ac:grpSpMkLst>
        </pc:grpChg>
        <pc:graphicFrameChg chg="del">
          <ac:chgData name="Rachael Green" userId="89c6f63e-7657-4ad0-8dd4-6f0c32cf62df" providerId="ADAL" clId="{186093D7-BD6B-428C-9A90-DC7B877F0106}" dt="2020-07-01T10:55:23.563" v="1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picChg chg="del">
          <ac:chgData name="Rachael Green" userId="89c6f63e-7657-4ad0-8dd4-6f0c32cf62df" providerId="ADAL" clId="{186093D7-BD6B-428C-9A90-DC7B877F0106}" dt="2020-07-01T10:55:23.563" v="1" actId="478"/>
          <ac:picMkLst>
            <pc:docMk/>
            <pc:sldMk cId="4109944685" sldId="385"/>
            <ac:picMk id="84" creationId="{824EE00B-6CBF-4F09-A32B-8690A5A01AD0}"/>
          </ac:picMkLst>
        </pc:picChg>
        <pc:cxnChg chg="del">
          <ac:chgData name="Rachael Green" userId="89c6f63e-7657-4ad0-8dd4-6f0c32cf62df" providerId="ADAL" clId="{186093D7-BD6B-428C-9A90-DC7B877F0106}" dt="2020-07-01T10:55:23.563" v="1" actId="478"/>
          <ac:cxnSpMkLst>
            <pc:docMk/>
            <pc:sldMk cId="4109944685" sldId="385"/>
            <ac:cxnSpMk id="98" creationId="{1F239C06-0EA9-3841-899D-9B732CBB0EFE}"/>
          </ac:cxnSpMkLst>
        </pc:cxnChg>
        <pc:cxnChg chg="del">
          <ac:chgData name="Rachael Green" userId="89c6f63e-7657-4ad0-8dd4-6f0c32cf62df" providerId="ADAL" clId="{186093D7-BD6B-428C-9A90-DC7B877F0106}" dt="2020-07-01T10:55:23.563" v="1" actId="478"/>
          <ac:cxnSpMkLst>
            <pc:docMk/>
            <pc:sldMk cId="4109944685" sldId="385"/>
            <ac:cxnSpMk id="104" creationId="{322C48A7-9C97-F847-A4D8-3590FB63314B}"/>
          </ac:cxnSpMkLst>
        </pc:cxnChg>
        <pc:cxnChg chg="del">
          <ac:chgData name="Rachael Green" userId="89c6f63e-7657-4ad0-8dd4-6f0c32cf62df" providerId="ADAL" clId="{186093D7-BD6B-428C-9A90-DC7B877F0106}" dt="2020-07-01T10:55:23.563" v="1" actId="478"/>
          <ac:cxnSpMkLst>
            <pc:docMk/>
            <pc:sldMk cId="4109944685" sldId="385"/>
            <ac:cxnSpMk id="106" creationId="{5A0EEE86-4D6F-8742-B865-3EDEB04D0ABA}"/>
          </ac:cxnSpMkLst>
        </pc:cxnChg>
      </pc:sldChg>
      <pc:sldChg chg="add del">
        <pc:chgData name="Rachael Green" userId="89c6f63e-7657-4ad0-8dd4-6f0c32cf62df" providerId="ADAL" clId="{186093D7-BD6B-428C-9A90-DC7B877F0106}" dt="2020-07-01T10:56:48.072" v="19" actId="47"/>
        <pc:sldMkLst>
          <pc:docMk/>
          <pc:sldMk cId="4147939218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67B9C0-8B29-447E-971F-94D45A897C02}"/>
              </a:ext>
            </a:extLst>
          </p:cNvPr>
          <p:cNvSpPr txBox="1"/>
          <p:nvPr/>
        </p:nvSpPr>
        <p:spPr>
          <a:xfrm>
            <a:off x="200031" y="8238606"/>
            <a:ext cx="6457939" cy="936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7CE6DD-CFD0-4AF1-A883-3D759C806FD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Identify Angles Worksheet</dc:title>
  <dc:creator>Sian Stebbings</dc:creator>
  <cp:lastModifiedBy>Rach Green</cp:lastModifiedBy>
  <cp:revision>11</cp:revision>
  <dcterms:created xsi:type="dcterms:W3CDTF">2018-10-23T11:51:23Z</dcterms:created>
  <dcterms:modified xsi:type="dcterms:W3CDTF">2020-07-01T10:56:51Z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