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FFF2CC"/>
    <a:srgbClr val="E2F0D9"/>
    <a:srgbClr val="000000"/>
    <a:srgbClr val="00B2CE"/>
    <a:srgbClr val="706F6F"/>
    <a:srgbClr val="F76756"/>
    <a:srgbClr val="7030A0"/>
    <a:srgbClr val="FF00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153B0-08E2-4735-9423-ECC706E78053}" v="67" dt="2020-06-23T15:50:43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4"/>
    <p:restoredTop sz="94595"/>
  </p:normalViewPr>
  <p:slideViewPr>
    <p:cSldViewPr snapToGrid="0">
      <p:cViewPr varScale="1">
        <p:scale>
          <a:sx n="60" d="100"/>
          <a:sy n="60" d="100"/>
        </p:scale>
        <p:origin x="265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167153B0-08E2-4735-9423-ECC706E78053}"/>
    <pc:docChg chg="undo custSel addSld modSld">
      <pc:chgData name="Rachael Green" userId="89c6f63e-7657-4ad0-8dd4-6f0c32cf62df" providerId="ADAL" clId="{167153B0-08E2-4735-9423-ECC706E78053}" dt="2020-06-23T15:50:07.049" v="319" actId="478"/>
      <pc:docMkLst>
        <pc:docMk/>
      </pc:docMkLst>
      <pc:sldChg chg="addSp delSp modSp mod">
        <pc:chgData name="Rachael Green" userId="89c6f63e-7657-4ad0-8dd4-6f0c32cf62df" providerId="ADAL" clId="{167153B0-08E2-4735-9423-ECC706E78053}" dt="2020-06-23T15:45:36.941" v="134" actId="478"/>
        <pc:sldMkLst>
          <pc:docMk/>
          <pc:sldMk cId="710558150" sldId="388"/>
        </pc:sldMkLst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6" creationId="{0200B2F1-9B22-45E5-BC7F-CEE14E015E57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70" creationId="{DD18D5F9-FD01-4653-A215-D477EF130997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76" creationId="{9736F3FF-CB27-42FF-97CC-A4382042F70B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78" creationId="{949C7B0E-B7F1-4887-B469-D3F608338C2D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79" creationId="{D3CF8695-3BB1-4B44-942D-D25C09D290A6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81" creationId="{DB73C332-DEFC-43C3-A299-7ECACC17053D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82" creationId="{600E300F-E0DF-4024-A2A7-656F745CBD5F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83" creationId="{796E3E4F-309B-4012-A3C0-FFE422149911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185" creationId="{FEB697B9-2039-427A-8FE2-6043D242CA96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0" creationId="{54AE3591-98FF-482D-AB44-49572894C00C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1" creationId="{85A45FCA-624A-4F29-B7C9-684EFF17C9E5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2" creationId="{BBD13A21-FBD2-4F3D-9EB7-9065A0BB6882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3" creationId="{5E378C75-1275-4918-A47F-F1C3FE3AE3CE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4" creationId="{5A9875BC-1FBF-4089-AD37-16FD94033D7E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5" creationId="{D9243266-DEDE-4966-AC67-4302888EBBE3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6" creationId="{F70A703E-0FF1-4810-B6A6-FD6CA4DA827A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7" creationId="{7D99ACA6-8979-4B74-AEBD-1DA39A140AFD}"/>
          </ac:spMkLst>
        </pc:spChg>
        <pc:spChg chg="del mod">
          <ac:chgData name="Rachael Green" userId="89c6f63e-7657-4ad0-8dd4-6f0c32cf62df" providerId="ADAL" clId="{167153B0-08E2-4735-9423-ECC706E78053}" dt="2020-06-23T15:45:27.069" v="130" actId="478"/>
          <ac:spMkLst>
            <pc:docMk/>
            <pc:sldMk cId="710558150" sldId="388"/>
            <ac:spMk id="238" creationId="{E4F3B52B-F446-4E7F-839D-68FD3589CD4E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39" creationId="{67291A0F-CA38-41A1-8BA9-7035EAED4DA5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0" creationId="{ADE02C75-4E36-497B-BD64-E59E0D3168D7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1" creationId="{E1743D05-72B9-4B2C-9A80-45106FDB8F79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2" creationId="{37D3EA12-95E8-4461-9497-F8936B10830C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3" creationId="{F8F8E98E-5AB5-4CD8-9FEA-A166A802AEF5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4" creationId="{1DBC6265-A493-4A1C-837C-3910852C7B26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5" creationId="{FD58B416-4E6F-432D-94DF-B1150DB9E144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6" creationId="{40BCE981-0B47-4601-824D-4DED294E85A5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7" creationId="{60705707-0780-451A-A568-11E7B68D9781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8" creationId="{09307C27-D119-4D1E-9E5C-17B0FA7C34F6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49" creationId="{162DD221-5D99-4F8F-B8AC-47DF888E7657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50" creationId="{8DDE88E1-1E4E-454F-8992-3C6438D8D0CC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51" creationId="{CD7D1D52-EBF6-44FD-8E97-33C25375DB27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52" creationId="{BB8B1F39-2BC1-401B-88E7-E11CC69BC3B1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53" creationId="{E1CB8AD5-BBF5-498A-9864-483388B0A3F1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54" creationId="{027CA349-FB43-41E8-83A0-F6293857671F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55" creationId="{0E7A04A9-5A37-4C06-B2D6-43DA842F415D}"/>
          </ac:spMkLst>
        </pc:spChg>
        <pc:spChg chg="add mod">
          <ac:chgData name="Rachael Green" userId="89c6f63e-7657-4ad0-8dd4-6f0c32cf62df" providerId="ADAL" clId="{167153B0-08E2-4735-9423-ECC706E78053}" dt="2020-06-23T15:45:28.409" v="131"/>
          <ac:spMkLst>
            <pc:docMk/>
            <pc:sldMk cId="710558150" sldId="388"/>
            <ac:spMk id="257" creationId="{C78BB223-BD89-4FB3-8785-F266F95B619E}"/>
          </ac:spMkLst>
        </pc:spChg>
        <pc:graphicFrameChg chg="mod modGraphic">
          <ac:chgData name="Rachael Green" userId="89c6f63e-7657-4ad0-8dd4-6f0c32cf62df" providerId="ADAL" clId="{167153B0-08E2-4735-9423-ECC706E78053}" dt="2020-06-23T15:43:49.224" v="104" actId="1036"/>
          <ac:graphicFrameMkLst>
            <pc:docMk/>
            <pc:sldMk cId="710558150" sldId="388"/>
            <ac:graphicFrameMk id="13" creationId="{BD3A557D-A892-4085-815F-A527577385D6}"/>
          </ac:graphicFrameMkLst>
        </pc:graphicFrameChg>
        <pc:picChg chg="add del mod">
          <ac:chgData name="Rachael Green" userId="89c6f63e-7657-4ad0-8dd4-6f0c32cf62df" providerId="ADAL" clId="{167153B0-08E2-4735-9423-ECC706E78053}" dt="2020-06-23T15:45:36.941" v="134" actId="478"/>
          <ac:picMkLst>
            <pc:docMk/>
            <pc:sldMk cId="710558150" sldId="388"/>
            <ac:picMk id="17" creationId="{36613F01-D4D0-4E51-9F96-E304D1A506FF}"/>
          </ac:picMkLst>
        </pc:picChg>
      </pc:sldChg>
      <pc:sldChg chg="addSp delSp modSp add mod">
        <pc:chgData name="Rachael Green" userId="89c6f63e-7657-4ad0-8dd4-6f0c32cf62df" providerId="ADAL" clId="{167153B0-08E2-4735-9423-ECC706E78053}" dt="2020-06-23T15:50:07.049" v="319" actId="478"/>
        <pc:sldMkLst>
          <pc:docMk/>
          <pc:sldMk cId="1225815743" sldId="389"/>
        </pc:sldMkLst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6" creationId="{0200B2F1-9B22-45E5-BC7F-CEE14E015E57}"/>
          </ac:spMkLst>
        </pc:spChg>
        <pc:spChg chg="add mod">
          <ac:chgData name="Rachael Green" userId="89c6f63e-7657-4ad0-8dd4-6f0c32cf62df" providerId="ADAL" clId="{167153B0-08E2-4735-9423-ECC706E78053}" dt="2020-06-23T15:46:42.126" v="158" actId="20577"/>
          <ac:spMkLst>
            <pc:docMk/>
            <pc:sldMk cId="1225815743" sldId="389"/>
            <ac:spMk id="27" creationId="{38BAA495-D91A-434B-B3B4-32BA92FF5E98}"/>
          </ac:spMkLst>
        </pc:spChg>
        <pc:spChg chg="add mod">
          <ac:chgData name="Rachael Green" userId="89c6f63e-7657-4ad0-8dd4-6f0c32cf62df" providerId="ADAL" clId="{167153B0-08E2-4735-9423-ECC706E78053}" dt="2020-06-23T15:46:55.953" v="169" actId="20577"/>
          <ac:spMkLst>
            <pc:docMk/>
            <pc:sldMk cId="1225815743" sldId="389"/>
            <ac:spMk id="28" creationId="{4DBC8B6D-8908-4C15-81A2-334940EF915A}"/>
          </ac:spMkLst>
        </pc:spChg>
        <pc:spChg chg="add mod">
          <ac:chgData name="Rachael Green" userId="89c6f63e-7657-4ad0-8dd4-6f0c32cf62df" providerId="ADAL" clId="{167153B0-08E2-4735-9423-ECC706E78053}" dt="2020-06-23T15:47:07.540" v="179" actId="20577"/>
          <ac:spMkLst>
            <pc:docMk/>
            <pc:sldMk cId="1225815743" sldId="389"/>
            <ac:spMk id="29" creationId="{B62E2B16-B7CE-4EB9-8E27-A0D8CDF344DD}"/>
          </ac:spMkLst>
        </pc:spChg>
        <pc:spChg chg="add mod">
          <ac:chgData name="Rachael Green" userId="89c6f63e-7657-4ad0-8dd4-6f0c32cf62df" providerId="ADAL" clId="{167153B0-08E2-4735-9423-ECC706E78053}" dt="2020-06-23T15:47:26.260" v="188" actId="207"/>
          <ac:spMkLst>
            <pc:docMk/>
            <pc:sldMk cId="1225815743" sldId="389"/>
            <ac:spMk id="30" creationId="{0A186B55-A2E1-496C-9072-C7329BCC39A0}"/>
          </ac:spMkLst>
        </pc:spChg>
        <pc:spChg chg="add mod">
          <ac:chgData name="Rachael Green" userId="89c6f63e-7657-4ad0-8dd4-6f0c32cf62df" providerId="ADAL" clId="{167153B0-08E2-4735-9423-ECC706E78053}" dt="2020-06-23T15:47:38.489" v="198" actId="20577"/>
          <ac:spMkLst>
            <pc:docMk/>
            <pc:sldMk cId="1225815743" sldId="389"/>
            <ac:spMk id="31" creationId="{C9DE1E20-DE5D-40DD-A5C5-B8C7D90DADF4}"/>
          </ac:spMkLst>
        </pc:spChg>
        <pc:spChg chg="add mod">
          <ac:chgData name="Rachael Green" userId="89c6f63e-7657-4ad0-8dd4-6f0c32cf62df" providerId="ADAL" clId="{167153B0-08E2-4735-9423-ECC706E78053}" dt="2020-06-23T15:48:00.735" v="205" actId="20577"/>
          <ac:spMkLst>
            <pc:docMk/>
            <pc:sldMk cId="1225815743" sldId="389"/>
            <ac:spMk id="32" creationId="{BCCC6F6E-BA5F-4DA4-83EE-56BD65A097FD}"/>
          </ac:spMkLst>
        </pc:spChg>
        <pc:spChg chg="add mod">
          <ac:chgData name="Rachael Green" userId="89c6f63e-7657-4ad0-8dd4-6f0c32cf62df" providerId="ADAL" clId="{167153B0-08E2-4735-9423-ECC706E78053}" dt="2020-06-23T15:48:08.607" v="213" actId="20577"/>
          <ac:spMkLst>
            <pc:docMk/>
            <pc:sldMk cId="1225815743" sldId="389"/>
            <ac:spMk id="33" creationId="{C8A40916-2576-40BA-92F2-E2A69F250EA6}"/>
          </ac:spMkLst>
        </pc:spChg>
        <pc:spChg chg="add mod">
          <ac:chgData name="Rachael Green" userId="89c6f63e-7657-4ad0-8dd4-6f0c32cf62df" providerId="ADAL" clId="{167153B0-08E2-4735-9423-ECC706E78053}" dt="2020-06-23T15:48:21.998" v="230" actId="20577"/>
          <ac:spMkLst>
            <pc:docMk/>
            <pc:sldMk cId="1225815743" sldId="389"/>
            <ac:spMk id="34" creationId="{FD863580-2911-4876-9485-4530335569B0}"/>
          </ac:spMkLst>
        </pc:spChg>
        <pc:spChg chg="add mod">
          <ac:chgData name="Rachael Green" userId="89c6f63e-7657-4ad0-8dd4-6f0c32cf62df" providerId="ADAL" clId="{167153B0-08E2-4735-9423-ECC706E78053}" dt="2020-06-23T15:48:32.980" v="239" actId="20577"/>
          <ac:spMkLst>
            <pc:docMk/>
            <pc:sldMk cId="1225815743" sldId="389"/>
            <ac:spMk id="35" creationId="{456F16C2-7C07-43F4-A767-231A2CFAAA3D}"/>
          </ac:spMkLst>
        </pc:spChg>
        <pc:spChg chg="add mod">
          <ac:chgData name="Rachael Green" userId="89c6f63e-7657-4ad0-8dd4-6f0c32cf62df" providerId="ADAL" clId="{167153B0-08E2-4735-9423-ECC706E78053}" dt="2020-06-23T15:48:43.339" v="249" actId="20577"/>
          <ac:spMkLst>
            <pc:docMk/>
            <pc:sldMk cId="1225815743" sldId="389"/>
            <ac:spMk id="36" creationId="{E7B06E28-BAB0-4C74-B2C1-2904BA1EFFEB}"/>
          </ac:spMkLst>
        </pc:spChg>
        <pc:spChg chg="add mod">
          <ac:chgData name="Rachael Green" userId="89c6f63e-7657-4ad0-8dd4-6f0c32cf62df" providerId="ADAL" clId="{167153B0-08E2-4735-9423-ECC706E78053}" dt="2020-06-23T15:48:52.929" v="258" actId="20577"/>
          <ac:spMkLst>
            <pc:docMk/>
            <pc:sldMk cId="1225815743" sldId="389"/>
            <ac:spMk id="37" creationId="{51839625-1EC9-45F5-848A-5D4A16283FD4}"/>
          </ac:spMkLst>
        </pc:spChg>
        <pc:spChg chg="add mod">
          <ac:chgData name="Rachael Green" userId="89c6f63e-7657-4ad0-8dd4-6f0c32cf62df" providerId="ADAL" clId="{167153B0-08E2-4735-9423-ECC706E78053}" dt="2020-06-23T15:49:02.249" v="267" actId="20577"/>
          <ac:spMkLst>
            <pc:docMk/>
            <pc:sldMk cId="1225815743" sldId="389"/>
            <ac:spMk id="38" creationId="{4D24D959-930C-407D-BAFB-F9A41306E21E}"/>
          </ac:spMkLst>
        </pc:spChg>
        <pc:spChg chg="add mod">
          <ac:chgData name="Rachael Green" userId="89c6f63e-7657-4ad0-8dd4-6f0c32cf62df" providerId="ADAL" clId="{167153B0-08E2-4735-9423-ECC706E78053}" dt="2020-06-23T15:49:12.601" v="275" actId="20577"/>
          <ac:spMkLst>
            <pc:docMk/>
            <pc:sldMk cId="1225815743" sldId="389"/>
            <ac:spMk id="39" creationId="{9349E17C-0B6E-43DF-BAF5-B12290D3B66A}"/>
          </ac:spMkLst>
        </pc:spChg>
        <pc:spChg chg="add mod">
          <ac:chgData name="Rachael Green" userId="89c6f63e-7657-4ad0-8dd4-6f0c32cf62df" providerId="ADAL" clId="{167153B0-08E2-4735-9423-ECC706E78053}" dt="2020-06-23T15:49:23.346" v="282" actId="20577"/>
          <ac:spMkLst>
            <pc:docMk/>
            <pc:sldMk cId="1225815743" sldId="389"/>
            <ac:spMk id="40" creationId="{7C7BBC08-96CB-4F01-91ED-47F6DA82E7E7}"/>
          </ac:spMkLst>
        </pc:spChg>
        <pc:spChg chg="add mod">
          <ac:chgData name="Rachael Green" userId="89c6f63e-7657-4ad0-8dd4-6f0c32cf62df" providerId="ADAL" clId="{167153B0-08E2-4735-9423-ECC706E78053}" dt="2020-06-23T15:49:31.196" v="290" actId="20577"/>
          <ac:spMkLst>
            <pc:docMk/>
            <pc:sldMk cId="1225815743" sldId="389"/>
            <ac:spMk id="42" creationId="{276A94F4-930A-4133-BE0E-828C1B9AE8AA}"/>
          </ac:spMkLst>
        </pc:spChg>
        <pc:spChg chg="add mod">
          <ac:chgData name="Rachael Green" userId="89c6f63e-7657-4ad0-8dd4-6f0c32cf62df" providerId="ADAL" clId="{167153B0-08E2-4735-9423-ECC706E78053}" dt="2020-06-23T15:49:41.370" v="299" actId="20577"/>
          <ac:spMkLst>
            <pc:docMk/>
            <pc:sldMk cId="1225815743" sldId="389"/>
            <ac:spMk id="43" creationId="{1D815A09-9AA8-49DD-8A0D-342B963524CC}"/>
          </ac:spMkLst>
        </pc:spChg>
        <pc:spChg chg="add mod">
          <ac:chgData name="Rachael Green" userId="89c6f63e-7657-4ad0-8dd4-6f0c32cf62df" providerId="ADAL" clId="{167153B0-08E2-4735-9423-ECC706E78053}" dt="2020-06-23T15:49:53.017" v="307" actId="20577"/>
          <ac:spMkLst>
            <pc:docMk/>
            <pc:sldMk cId="1225815743" sldId="389"/>
            <ac:spMk id="44" creationId="{C0F01710-BD7D-4C7D-9391-5DFCF69889D6}"/>
          </ac:spMkLst>
        </pc:spChg>
        <pc:spChg chg="add mod">
          <ac:chgData name="Rachael Green" userId="89c6f63e-7657-4ad0-8dd4-6f0c32cf62df" providerId="ADAL" clId="{167153B0-08E2-4735-9423-ECC706E78053}" dt="2020-06-23T15:50:03.483" v="318" actId="20577"/>
          <ac:spMkLst>
            <pc:docMk/>
            <pc:sldMk cId="1225815743" sldId="389"/>
            <ac:spMk id="45" creationId="{F26F192C-55D3-4C58-95F9-5078BB161A4E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70" creationId="{DD18D5F9-FD01-4653-A215-D477EF130997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76" creationId="{9736F3FF-CB27-42FF-97CC-A4382042F70B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78" creationId="{949C7B0E-B7F1-4887-B469-D3F608338C2D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79" creationId="{D3CF8695-3BB1-4B44-942D-D25C09D290A6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81" creationId="{DB73C332-DEFC-43C3-A299-7ECACC17053D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82" creationId="{600E300F-E0DF-4024-A2A7-656F745CBD5F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83" creationId="{796E3E4F-309B-4012-A3C0-FFE422149911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185" creationId="{FEB697B9-2039-427A-8FE2-6043D242CA96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0" creationId="{54AE3591-98FF-482D-AB44-49572894C00C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1" creationId="{85A45FCA-624A-4F29-B7C9-684EFF17C9E5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2" creationId="{BBD13A21-FBD2-4F3D-9EB7-9065A0BB6882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3" creationId="{5E378C75-1275-4918-A47F-F1C3FE3AE3CE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4" creationId="{5A9875BC-1FBF-4089-AD37-16FD94033D7E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5" creationId="{D9243266-DEDE-4966-AC67-4302888EBBE3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6" creationId="{F70A703E-0FF1-4810-B6A6-FD6CA4DA827A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7" creationId="{7D99ACA6-8979-4B74-AEBD-1DA39A140AFD}"/>
          </ac:spMkLst>
        </pc:spChg>
        <pc:spChg chg="del mod">
          <ac:chgData name="Rachael Green" userId="89c6f63e-7657-4ad0-8dd4-6f0c32cf62df" providerId="ADAL" clId="{167153B0-08E2-4735-9423-ECC706E78053}" dt="2020-06-23T15:45:22.063" v="129" actId="21"/>
          <ac:spMkLst>
            <pc:docMk/>
            <pc:sldMk cId="1225815743" sldId="389"/>
            <ac:spMk id="238" creationId="{E4F3B52B-F446-4E7F-839D-68FD3589CD4E}"/>
          </ac:spMkLst>
        </pc:spChg>
        <pc:grpChg chg="del">
          <ac:chgData name="Rachael Green" userId="89c6f63e-7657-4ad0-8dd4-6f0c32cf62df" providerId="ADAL" clId="{167153B0-08E2-4735-9423-ECC706E78053}" dt="2020-06-23T15:44:38.005" v="121" actId="478"/>
          <ac:grpSpMkLst>
            <pc:docMk/>
            <pc:sldMk cId="1225815743" sldId="389"/>
            <ac:grpSpMk id="172" creationId="{D306F1DE-4E8A-467B-B957-FFAC7D00F696}"/>
          </ac:grpSpMkLst>
        </pc:grpChg>
        <pc:picChg chg="del">
          <ac:chgData name="Rachael Green" userId="89c6f63e-7657-4ad0-8dd4-6f0c32cf62df" providerId="ADAL" clId="{167153B0-08E2-4735-9423-ECC706E78053}" dt="2020-06-23T15:50:07.049" v="319" actId="478"/>
          <ac:picMkLst>
            <pc:docMk/>
            <pc:sldMk cId="1225815743" sldId="389"/>
            <ac:picMk id="17" creationId="{36613F01-D4D0-4E51-9F96-E304D1A506F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8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180ED3-0C35-460C-8048-71AB5BE00D52}"/>
              </a:ext>
            </a:extLst>
          </p:cNvPr>
          <p:cNvSpPr txBox="1"/>
          <p:nvPr/>
        </p:nvSpPr>
        <p:spPr>
          <a:xfrm>
            <a:off x="2237740" y="11455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A33AAE-B213-49C2-BCEB-96AFF285DF14}"/>
              </a:ext>
            </a:extLst>
          </p:cNvPr>
          <p:cNvSpPr txBox="1"/>
          <p:nvPr/>
        </p:nvSpPr>
        <p:spPr>
          <a:xfrm>
            <a:off x="871220" y="11455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2A0C28-5A25-40B6-8582-E8B77DB5A27A}"/>
              </a:ext>
            </a:extLst>
          </p:cNvPr>
          <p:cNvSpPr txBox="1"/>
          <p:nvPr/>
        </p:nvSpPr>
        <p:spPr>
          <a:xfrm>
            <a:off x="5194300" y="11455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1276DD-5A15-4335-A8E8-A050DF3B9F83}"/>
              </a:ext>
            </a:extLst>
          </p:cNvPr>
          <p:cNvSpPr txBox="1"/>
          <p:nvPr/>
        </p:nvSpPr>
        <p:spPr>
          <a:xfrm>
            <a:off x="3766820" y="11455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E1BF25-A82A-4D13-AF95-A11CEAD76AF7}"/>
              </a:ext>
            </a:extLst>
          </p:cNvPr>
          <p:cNvSpPr txBox="1"/>
          <p:nvPr/>
        </p:nvSpPr>
        <p:spPr>
          <a:xfrm>
            <a:off x="2288540" y="19024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D17E63-1FB6-45AC-BE94-42CCFFEE376B}"/>
              </a:ext>
            </a:extLst>
          </p:cNvPr>
          <p:cNvSpPr txBox="1"/>
          <p:nvPr/>
        </p:nvSpPr>
        <p:spPr>
          <a:xfrm>
            <a:off x="805180" y="19024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1A8610-641A-43AB-98F0-F136DCAEE23C}"/>
              </a:ext>
            </a:extLst>
          </p:cNvPr>
          <p:cNvSpPr txBox="1"/>
          <p:nvPr/>
        </p:nvSpPr>
        <p:spPr>
          <a:xfrm>
            <a:off x="5087620" y="19024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9E2BA7-91F5-494F-9CE8-97AE9DB199E8}"/>
              </a:ext>
            </a:extLst>
          </p:cNvPr>
          <p:cNvSpPr txBox="1"/>
          <p:nvPr/>
        </p:nvSpPr>
        <p:spPr>
          <a:xfrm>
            <a:off x="3858260" y="19024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DCCE7E-0FC3-4EE7-B1D5-7BFB0614F53B}"/>
              </a:ext>
            </a:extLst>
          </p:cNvPr>
          <p:cNvSpPr txBox="1"/>
          <p:nvPr/>
        </p:nvSpPr>
        <p:spPr>
          <a:xfrm>
            <a:off x="2334260" y="26542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0D6F14-8977-4045-B3F8-3EA8A4C91AC2}"/>
              </a:ext>
            </a:extLst>
          </p:cNvPr>
          <p:cNvSpPr txBox="1"/>
          <p:nvPr/>
        </p:nvSpPr>
        <p:spPr>
          <a:xfrm>
            <a:off x="769620" y="26542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D0CB4D-6415-4EB8-81F3-5C5CF6541390}"/>
              </a:ext>
            </a:extLst>
          </p:cNvPr>
          <p:cNvSpPr txBox="1"/>
          <p:nvPr/>
        </p:nvSpPr>
        <p:spPr>
          <a:xfrm>
            <a:off x="5082540" y="26542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8FFFA1-954F-4584-83AC-EFFA322AAE12}"/>
              </a:ext>
            </a:extLst>
          </p:cNvPr>
          <p:cNvSpPr txBox="1"/>
          <p:nvPr/>
        </p:nvSpPr>
        <p:spPr>
          <a:xfrm>
            <a:off x="3873500" y="26542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60AD04-909F-45DC-8AD5-0DD194B1BB38}"/>
              </a:ext>
            </a:extLst>
          </p:cNvPr>
          <p:cNvSpPr txBox="1"/>
          <p:nvPr/>
        </p:nvSpPr>
        <p:spPr>
          <a:xfrm>
            <a:off x="2258060" y="34061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0574B5-0990-49E6-94E9-04047FA9E7FD}"/>
              </a:ext>
            </a:extLst>
          </p:cNvPr>
          <p:cNvSpPr txBox="1"/>
          <p:nvPr/>
        </p:nvSpPr>
        <p:spPr>
          <a:xfrm>
            <a:off x="863600" y="34061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9F10FA-88CE-4DC3-B5E2-3678A1A5146C}"/>
              </a:ext>
            </a:extLst>
          </p:cNvPr>
          <p:cNvSpPr txBox="1"/>
          <p:nvPr/>
        </p:nvSpPr>
        <p:spPr>
          <a:xfrm>
            <a:off x="5245100" y="34061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11C8E64-ECB9-4F1C-8475-92F1056AD807}"/>
              </a:ext>
            </a:extLst>
          </p:cNvPr>
          <p:cNvSpPr txBox="1"/>
          <p:nvPr/>
        </p:nvSpPr>
        <p:spPr>
          <a:xfrm>
            <a:off x="3708400" y="340613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0DF16E-F0FE-4075-BA99-7EF5F0651C0A}"/>
              </a:ext>
            </a:extLst>
          </p:cNvPr>
          <p:cNvSpPr txBox="1"/>
          <p:nvPr/>
        </p:nvSpPr>
        <p:spPr>
          <a:xfrm>
            <a:off x="2195830" y="415416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012D3D7-834A-4DA6-A202-9ECED4251955}"/>
              </a:ext>
            </a:extLst>
          </p:cNvPr>
          <p:cNvSpPr txBox="1"/>
          <p:nvPr/>
        </p:nvSpPr>
        <p:spPr>
          <a:xfrm>
            <a:off x="905510" y="415416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F3EE00-14B3-4DF2-9090-64CE393226D3}"/>
              </a:ext>
            </a:extLst>
          </p:cNvPr>
          <p:cNvSpPr txBox="1"/>
          <p:nvPr/>
        </p:nvSpPr>
        <p:spPr>
          <a:xfrm>
            <a:off x="5194300" y="415416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D228DA7-7F86-4E12-911D-45BD688231D5}"/>
              </a:ext>
            </a:extLst>
          </p:cNvPr>
          <p:cNvSpPr txBox="1"/>
          <p:nvPr/>
        </p:nvSpPr>
        <p:spPr>
          <a:xfrm>
            <a:off x="3766820" y="415416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5E253B-BEB7-4270-AA3C-4643B4C0BAF8}"/>
              </a:ext>
            </a:extLst>
          </p:cNvPr>
          <p:cNvSpPr txBox="1"/>
          <p:nvPr/>
        </p:nvSpPr>
        <p:spPr>
          <a:xfrm>
            <a:off x="2345690" y="490727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FDB46A-B102-48D3-80F5-5B64D57B97AC}"/>
              </a:ext>
            </a:extLst>
          </p:cNvPr>
          <p:cNvSpPr txBox="1"/>
          <p:nvPr/>
        </p:nvSpPr>
        <p:spPr>
          <a:xfrm>
            <a:off x="767080" y="490727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D272039-7DA1-4A5B-A6AA-44E860DF4CA1}"/>
              </a:ext>
            </a:extLst>
          </p:cNvPr>
          <p:cNvSpPr txBox="1"/>
          <p:nvPr/>
        </p:nvSpPr>
        <p:spPr>
          <a:xfrm>
            <a:off x="5137150" y="490727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E96AA5-970D-49E0-8D29-C6157A010764}"/>
              </a:ext>
            </a:extLst>
          </p:cNvPr>
          <p:cNvSpPr txBox="1"/>
          <p:nvPr/>
        </p:nvSpPr>
        <p:spPr>
          <a:xfrm>
            <a:off x="3816350" y="490727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A6C885-D7B8-4158-B898-CD2B20B43F06}"/>
              </a:ext>
            </a:extLst>
          </p:cNvPr>
          <p:cNvSpPr txBox="1"/>
          <p:nvPr/>
        </p:nvSpPr>
        <p:spPr>
          <a:xfrm>
            <a:off x="2261870" y="565911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7A255A-40D2-4681-BDD2-FC8D62E6B10F}"/>
              </a:ext>
            </a:extLst>
          </p:cNvPr>
          <p:cNvSpPr txBox="1"/>
          <p:nvPr/>
        </p:nvSpPr>
        <p:spPr>
          <a:xfrm>
            <a:off x="857250" y="565911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F8FBBC8-5B5A-4AF8-9CAF-A442976AF0A7}"/>
              </a:ext>
            </a:extLst>
          </p:cNvPr>
          <p:cNvSpPr txBox="1"/>
          <p:nvPr/>
        </p:nvSpPr>
        <p:spPr>
          <a:xfrm>
            <a:off x="5242560" y="565911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426B177-9CD2-4950-AA24-7E544F6E7220}"/>
              </a:ext>
            </a:extLst>
          </p:cNvPr>
          <p:cNvSpPr txBox="1"/>
          <p:nvPr/>
        </p:nvSpPr>
        <p:spPr>
          <a:xfrm>
            <a:off x="3724910" y="565911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C04C5F4-5160-4849-9CA1-74ED92A3FB37}"/>
              </a:ext>
            </a:extLst>
          </p:cNvPr>
          <p:cNvSpPr txBox="1"/>
          <p:nvPr/>
        </p:nvSpPr>
        <p:spPr>
          <a:xfrm>
            <a:off x="2200910" y="64109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9C78B9B-FFBE-4137-AE04-D111C9DAC7CF}"/>
              </a:ext>
            </a:extLst>
          </p:cNvPr>
          <p:cNvSpPr txBox="1"/>
          <p:nvPr/>
        </p:nvSpPr>
        <p:spPr>
          <a:xfrm>
            <a:off x="901700" y="64109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6820E4B-C5F9-4418-9A4F-463E9870914C}"/>
              </a:ext>
            </a:extLst>
          </p:cNvPr>
          <p:cNvSpPr txBox="1"/>
          <p:nvPr/>
        </p:nvSpPr>
        <p:spPr>
          <a:xfrm>
            <a:off x="5222240" y="64109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2846B8-B879-45B6-994E-0C1DDC675E2F}"/>
              </a:ext>
            </a:extLst>
          </p:cNvPr>
          <p:cNvSpPr txBox="1"/>
          <p:nvPr/>
        </p:nvSpPr>
        <p:spPr>
          <a:xfrm>
            <a:off x="3719830" y="641095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BA77D0E-6DD3-43F6-830B-2CD998A4294F}"/>
              </a:ext>
            </a:extLst>
          </p:cNvPr>
          <p:cNvSpPr txBox="1"/>
          <p:nvPr/>
        </p:nvSpPr>
        <p:spPr>
          <a:xfrm>
            <a:off x="2366010" y="71627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3E81C58-9521-46C5-B4BE-BE88D50C46FE}"/>
              </a:ext>
            </a:extLst>
          </p:cNvPr>
          <p:cNvSpPr txBox="1"/>
          <p:nvPr/>
        </p:nvSpPr>
        <p:spPr>
          <a:xfrm>
            <a:off x="742950" y="71627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D2947-972A-4C80-8066-81145643E3E6}"/>
              </a:ext>
            </a:extLst>
          </p:cNvPr>
          <p:cNvSpPr txBox="1"/>
          <p:nvPr/>
        </p:nvSpPr>
        <p:spPr>
          <a:xfrm>
            <a:off x="5265420" y="71627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72B9DFE-1487-4C30-BF4E-86B00EB5E981}"/>
              </a:ext>
            </a:extLst>
          </p:cNvPr>
          <p:cNvSpPr txBox="1"/>
          <p:nvPr/>
        </p:nvSpPr>
        <p:spPr>
          <a:xfrm>
            <a:off x="3675380" y="7162799"/>
            <a:ext cx="864000" cy="324000"/>
          </a:xfrm>
          <a:prstGeom prst="rect">
            <a:avLst/>
          </a:prstGeom>
          <a:noFill/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5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AFC4EC-E585-45A5-BDFE-9BF8118717AE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Adding Prefixes and Suffixes to Make New Words Worksheet</dc:title>
  <dc:creator>Sian Stebbings</dc:creator>
  <cp:lastModifiedBy>Rach Green</cp:lastModifiedBy>
  <cp:revision>12</cp:revision>
  <dcterms:created xsi:type="dcterms:W3CDTF">2018-10-23T11:51:23Z</dcterms:created>
  <dcterms:modified xsi:type="dcterms:W3CDTF">2020-06-25T09:01:55Z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  <property fmtid="{D5CDD505-2E9C-101B-9397-08002B2CF9AE}" pid="6" name="AuthorIds_UIVersion_13312">
    <vt:lpwstr>184</vt:lpwstr>
  </property>
</Properties>
</file>