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E4C9C-7052-4EEE-9EF4-C2AF794AF9DA}" v="9" dt="2020-04-17T09:39:30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0" autoAdjust="0"/>
    <p:restoredTop sz="94249" autoAdjust="0"/>
  </p:normalViewPr>
  <p:slideViewPr>
    <p:cSldViewPr snapToGrid="0">
      <p:cViewPr varScale="1">
        <p:scale>
          <a:sx n="60" d="100"/>
          <a:sy n="60" d="100"/>
        </p:scale>
        <p:origin x="273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B458B2E4-D653-4CAE-A619-533766D22FE7}"/>
    <pc:docChg chg="addSld delSld modSld">
      <pc:chgData name="Rachael Green" userId="89c6f63e-7657-4ad0-8dd4-6f0c32cf62df" providerId="ADAL" clId="{B458B2E4-D653-4CAE-A619-533766D22FE7}" dt="2020-04-17T09:39:34.953" v="74" actId="47"/>
      <pc:docMkLst>
        <pc:docMk/>
      </pc:docMkLst>
      <pc:sldChg chg="addSp delSp modSp mod setBg">
        <pc:chgData name="Rachael Green" userId="89c6f63e-7657-4ad0-8dd4-6f0c32cf62df" providerId="ADAL" clId="{B458B2E4-D653-4CAE-A619-533766D22FE7}" dt="2020-04-17T09:39:30.623" v="73" actId="207"/>
        <pc:sldMkLst>
          <pc:docMk/>
          <pc:sldMk cId="4188081649" sldId="386"/>
        </pc:sldMkLst>
        <pc:spChg chg="add mod">
          <ac:chgData name="Rachael Green" userId="89c6f63e-7657-4ad0-8dd4-6f0c32cf62df" providerId="ADAL" clId="{B458B2E4-D653-4CAE-A619-533766D22FE7}" dt="2020-04-17T09:39:06.157" v="67" actId="207"/>
          <ac:spMkLst>
            <pc:docMk/>
            <pc:sldMk cId="4188081649" sldId="386"/>
            <ac:spMk id="2" creationId="{E2203FE7-68F9-42D7-9957-B40DCFFE10E3}"/>
          </ac:spMkLst>
        </pc:spChg>
        <pc:spChg chg="add mod">
          <ac:chgData name="Rachael Green" userId="89c6f63e-7657-4ad0-8dd4-6f0c32cf62df" providerId="ADAL" clId="{B458B2E4-D653-4CAE-A619-533766D22FE7}" dt="2020-04-17T09:39:30.623" v="73" actId="207"/>
          <ac:spMkLst>
            <pc:docMk/>
            <pc:sldMk cId="4188081649" sldId="386"/>
            <ac:spMk id="32" creationId="{C0DD4138-128F-4399-BE5E-7DD321D903F7}"/>
          </ac:spMkLst>
        </pc:spChg>
        <pc:grpChg chg="del">
          <ac:chgData name="Rachael Green" userId="89c6f63e-7657-4ad0-8dd4-6f0c32cf62df" providerId="ADAL" clId="{B458B2E4-D653-4CAE-A619-533766D22FE7}" dt="2020-04-17T09:37:09.655" v="1" actId="478"/>
          <ac:grpSpMkLst>
            <pc:docMk/>
            <pc:sldMk cId="4188081649" sldId="386"/>
            <ac:grpSpMk id="5" creationId="{AB933ADC-E4D4-4306-B889-01C980523520}"/>
          </ac:grpSpMkLst>
        </pc:grpChg>
        <pc:grpChg chg="del">
          <ac:chgData name="Rachael Green" userId="89c6f63e-7657-4ad0-8dd4-6f0c32cf62df" providerId="ADAL" clId="{B458B2E4-D653-4CAE-A619-533766D22FE7}" dt="2020-04-17T09:37:09.655" v="1" actId="478"/>
          <ac:grpSpMkLst>
            <pc:docMk/>
            <pc:sldMk cId="4188081649" sldId="386"/>
            <ac:grpSpMk id="42" creationId="{705D3A82-1EE4-4FB0-90BF-46D3ED67A001}"/>
          </ac:grpSpMkLst>
        </pc:grpChg>
        <pc:grpChg chg="del">
          <ac:chgData name="Rachael Green" userId="89c6f63e-7657-4ad0-8dd4-6f0c32cf62df" providerId="ADAL" clId="{B458B2E4-D653-4CAE-A619-533766D22FE7}" dt="2020-04-17T09:37:09.655" v="1" actId="478"/>
          <ac:grpSpMkLst>
            <pc:docMk/>
            <pc:sldMk cId="4188081649" sldId="386"/>
            <ac:grpSpMk id="48" creationId="{9E8E8E5E-0BF7-4916-B6F0-D9CFB2947615}"/>
          </ac:grpSpMkLst>
        </pc:grpChg>
        <pc:grpChg chg="del">
          <ac:chgData name="Rachael Green" userId="89c6f63e-7657-4ad0-8dd4-6f0c32cf62df" providerId="ADAL" clId="{B458B2E4-D653-4CAE-A619-533766D22FE7}" dt="2020-04-17T09:37:09.655" v="1" actId="478"/>
          <ac:grpSpMkLst>
            <pc:docMk/>
            <pc:sldMk cId="4188081649" sldId="386"/>
            <ac:grpSpMk id="123" creationId="{09414046-E186-425C-96AE-350755076B55}"/>
          </ac:grpSpMkLst>
        </pc:grpChg>
        <pc:grpChg chg="del">
          <ac:chgData name="Rachael Green" userId="89c6f63e-7657-4ad0-8dd4-6f0c32cf62df" providerId="ADAL" clId="{B458B2E4-D653-4CAE-A619-533766D22FE7}" dt="2020-04-17T09:37:09.655" v="1" actId="478"/>
          <ac:grpSpMkLst>
            <pc:docMk/>
            <pc:sldMk cId="4188081649" sldId="386"/>
            <ac:grpSpMk id="159" creationId="{48AF724C-125D-4B3C-9831-7CC1E0FCC8EF}"/>
          </ac:grpSpMkLst>
        </pc:grpChg>
        <pc:graphicFrameChg chg="del">
          <ac:chgData name="Rachael Green" userId="89c6f63e-7657-4ad0-8dd4-6f0c32cf62df" providerId="ADAL" clId="{B458B2E4-D653-4CAE-A619-533766D22FE7}" dt="2020-04-17T09:37:09.655" v="1" actId="478"/>
          <ac:graphicFrameMkLst>
            <pc:docMk/>
            <pc:sldMk cId="4188081649" sldId="386"/>
            <ac:graphicFrameMk id="10" creationId="{1183DDEC-FA4E-4B5F-B619-06EC8529EAC4}"/>
          </ac:graphicFrameMkLst>
        </pc:graphicFrameChg>
        <pc:graphicFrameChg chg="del">
          <ac:chgData name="Rachael Green" userId="89c6f63e-7657-4ad0-8dd4-6f0c32cf62df" providerId="ADAL" clId="{B458B2E4-D653-4CAE-A619-533766D22FE7}" dt="2020-04-17T09:37:09.655" v="1" actId="478"/>
          <ac:graphicFrameMkLst>
            <pc:docMk/>
            <pc:sldMk cId="4188081649" sldId="386"/>
            <ac:graphicFrameMk id="41" creationId="{E29B27C4-C26B-4A0D-8450-77EF046FA962}"/>
          </ac:graphicFrameMkLst>
        </pc:graphicFrameChg>
      </pc:sldChg>
      <pc:sldChg chg="add del">
        <pc:chgData name="Rachael Green" userId="89c6f63e-7657-4ad0-8dd4-6f0c32cf62df" providerId="ADAL" clId="{B458B2E4-D653-4CAE-A619-533766D22FE7}" dt="2020-04-17T09:39:34.953" v="74" actId="47"/>
        <pc:sldMkLst>
          <pc:docMk/>
          <pc:sldMk cId="4218026851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0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203FE7-68F9-42D7-9957-B40DCFFE10E3}"/>
              </a:ext>
            </a:extLst>
          </p:cNvPr>
          <p:cNvSpPr txBox="1"/>
          <p:nvPr/>
        </p:nvSpPr>
        <p:spPr>
          <a:xfrm>
            <a:off x="3771900" y="5816600"/>
            <a:ext cx="432000" cy="4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DD4138-128F-4399-BE5E-7DD321D903F7}"/>
              </a:ext>
            </a:extLst>
          </p:cNvPr>
          <p:cNvSpPr txBox="1"/>
          <p:nvPr/>
        </p:nvSpPr>
        <p:spPr>
          <a:xfrm>
            <a:off x="234950" y="8204200"/>
            <a:ext cx="6388100" cy="990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81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62B9D3-A5F9-4061-BFC3-E330297F77D3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Using Expanded Noun Phrases Worksheet</dc:title>
  <dc:creator>Sian Stebbings</dc:creator>
  <cp:lastModifiedBy>Rach Green</cp:lastModifiedBy>
  <cp:revision>14</cp:revision>
  <dcterms:created xsi:type="dcterms:W3CDTF">2018-10-23T11:51:23Z</dcterms:created>
  <dcterms:modified xsi:type="dcterms:W3CDTF">2020-04-17T09:39:43Z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