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99FF"/>
    <a:srgbClr val="FF9735"/>
    <a:srgbClr val="FF9900"/>
    <a:srgbClr val="FF97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FE059-9986-4C93-8A64-D2D3A51C4C14}" v="16" dt="2020-04-14T09:05:33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5226" autoAdjust="0"/>
  </p:normalViewPr>
  <p:slideViewPr>
    <p:cSldViewPr snapToGrid="0">
      <p:cViewPr>
        <p:scale>
          <a:sx n="75" d="100"/>
          <a:sy n="75" d="100"/>
        </p:scale>
        <p:origin x="24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CFF7F28-BAE7-4F22-8E86-2C633E971F18}"/>
    <pc:docChg chg="addSld delSld modSld">
      <pc:chgData name="Rachael Green" userId="89c6f63e-7657-4ad0-8dd4-6f0c32cf62df" providerId="ADAL" clId="{7CFF7F28-BAE7-4F22-8E86-2C633E971F18}" dt="2020-04-14T09:06:01.116" v="42" actId="47"/>
      <pc:docMkLst>
        <pc:docMk/>
      </pc:docMkLst>
      <pc:sldChg chg="addSp delSp modSp mod setBg">
        <pc:chgData name="Rachael Green" userId="89c6f63e-7657-4ad0-8dd4-6f0c32cf62df" providerId="ADAL" clId="{7CFF7F28-BAE7-4F22-8E86-2C633E971F18}" dt="2020-04-14T09:05:38.007" v="41" actId="555"/>
        <pc:sldMkLst>
          <pc:docMk/>
          <pc:sldMk cId="3856747385" sldId="386"/>
        </pc:sldMkLst>
        <pc:spChg chg="add mod">
          <ac:chgData name="Rachael Green" userId="89c6f63e-7657-4ad0-8dd4-6f0c32cf62df" providerId="ADAL" clId="{7CFF7F28-BAE7-4F22-8E86-2C633E971F18}" dt="2020-04-14T09:04:58.394" v="30" actId="1037"/>
          <ac:spMkLst>
            <pc:docMk/>
            <pc:sldMk cId="3856747385" sldId="386"/>
            <ac:spMk id="9" creationId="{F9686D75-C60F-44A9-93F9-5A87F463F68A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61" creationId="{92378E67-8E85-4A88-BD1A-3655A0EBD761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70" creationId="{24E0B528-5D5F-4B3C-817A-2DA6105018BC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72" creationId="{6F424767-C63B-4AC7-B25E-D3A8B4C23D35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73" creationId="{217370A0-3558-4A23-926D-B078B66B3D36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91" creationId="{3B0C0070-A68C-45C8-8244-8850780E8BA3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92" creationId="{A483CE85-4FBE-4E4D-85D7-8E88FF3308C9}"/>
          </ac:spMkLst>
        </pc:spChg>
        <pc:spChg chg="add mod">
          <ac:chgData name="Rachael Green" userId="89c6f63e-7657-4ad0-8dd4-6f0c32cf62df" providerId="ADAL" clId="{7CFF7F28-BAE7-4F22-8E86-2C633E971F18}" dt="2020-04-14T09:05:04.374" v="31" actId="571"/>
          <ac:spMkLst>
            <pc:docMk/>
            <pc:sldMk cId="3856747385" sldId="386"/>
            <ac:spMk id="112" creationId="{287B247C-8BC9-4112-ACDF-E09A9687943F}"/>
          </ac:spMkLst>
        </pc:spChg>
        <pc:spChg chg="add mod topLvl">
          <ac:chgData name="Rachael Green" userId="89c6f63e-7657-4ad0-8dd4-6f0c32cf62df" providerId="ADAL" clId="{7CFF7F28-BAE7-4F22-8E86-2C633E971F18}" dt="2020-04-14T09:05:38.007" v="41" actId="555"/>
          <ac:spMkLst>
            <pc:docMk/>
            <pc:sldMk cId="3856747385" sldId="386"/>
            <ac:spMk id="113" creationId="{236E4823-27B0-4E87-855B-9AAD995A9A0A}"/>
          </ac:spMkLst>
        </pc:spChg>
        <pc:spChg chg="add mod topLvl">
          <ac:chgData name="Rachael Green" userId="89c6f63e-7657-4ad0-8dd4-6f0c32cf62df" providerId="ADAL" clId="{7CFF7F28-BAE7-4F22-8E86-2C633E971F18}" dt="2020-04-14T09:05:38.007" v="41" actId="555"/>
          <ac:spMkLst>
            <pc:docMk/>
            <pc:sldMk cId="3856747385" sldId="386"/>
            <ac:spMk id="114" creationId="{28A74A87-F538-403A-84BC-A12BD02105CC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25" creationId="{0CC7D8E1-75C9-4CB9-9F78-F5DE2A054615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26" creationId="{4BB8C3E0-ADEB-4A63-B98C-B09450B29BB6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30" creationId="{4C6F7CFB-C8DF-4D70-9AE0-A882C0234BB4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31" creationId="{5F627C59-74FA-42F3-81B4-A2501D84F9E2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32" creationId="{6CD43252-00F9-44C6-82FF-ABB4BF3C7C97}"/>
          </ac:spMkLst>
        </pc:spChg>
        <pc:spChg chg="del">
          <ac:chgData name="Rachael Green" userId="89c6f63e-7657-4ad0-8dd4-6f0c32cf62df" providerId="ADAL" clId="{7CFF7F28-BAE7-4F22-8E86-2C633E971F18}" dt="2020-04-14T09:03:11.860" v="1" actId="478"/>
          <ac:spMkLst>
            <pc:docMk/>
            <pc:sldMk cId="3856747385" sldId="386"/>
            <ac:spMk id="133" creationId="{5767FC17-808E-4389-8B65-89A5938E8005}"/>
          </ac:spMkLst>
        </pc:spChg>
        <pc:grpChg chg="del">
          <ac:chgData name="Rachael Green" userId="89c6f63e-7657-4ad0-8dd4-6f0c32cf62df" providerId="ADAL" clId="{7CFF7F28-BAE7-4F22-8E86-2C633E971F18}" dt="2020-04-14T09:03:11.860" v="1" actId="478"/>
          <ac:grpSpMkLst>
            <pc:docMk/>
            <pc:sldMk cId="3856747385" sldId="386"/>
            <ac:grpSpMk id="6" creationId="{86A16C9F-B3BF-4AE0-80FE-721DC0B5AB51}"/>
          </ac:grpSpMkLst>
        </pc:grpChg>
        <pc:grpChg chg="add del mod">
          <ac:chgData name="Rachael Green" userId="89c6f63e-7657-4ad0-8dd4-6f0c32cf62df" providerId="ADAL" clId="{7CFF7F28-BAE7-4F22-8E86-2C633E971F18}" dt="2020-04-14T09:05:33.210" v="40" actId="165"/>
          <ac:grpSpMkLst>
            <pc:docMk/>
            <pc:sldMk cId="3856747385" sldId="386"/>
            <ac:grpSpMk id="10" creationId="{17DA004A-DD2E-42F2-B08D-6513C5A05099}"/>
          </ac:grpSpMkLst>
        </pc:grpChg>
        <pc:grpChg chg="del">
          <ac:chgData name="Rachael Green" userId="89c6f63e-7657-4ad0-8dd4-6f0c32cf62df" providerId="ADAL" clId="{7CFF7F28-BAE7-4F22-8E86-2C633E971F18}" dt="2020-04-14T09:03:11.860" v="1" actId="478"/>
          <ac:grpSpMkLst>
            <pc:docMk/>
            <pc:sldMk cId="3856747385" sldId="386"/>
            <ac:grpSpMk id="107" creationId="{3D06D3DC-5198-49E4-A455-A3433127194A}"/>
          </ac:grpSpMkLst>
        </pc:grpChg>
        <pc:grpChg chg="del">
          <ac:chgData name="Rachael Green" userId="89c6f63e-7657-4ad0-8dd4-6f0c32cf62df" providerId="ADAL" clId="{7CFF7F28-BAE7-4F22-8E86-2C633E971F18}" dt="2020-04-14T09:03:11.860" v="1" actId="478"/>
          <ac:grpSpMkLst>
            <pc:docMk/>
            <pc:sldMk cId="3856747385" sldId="386"/>
            <ac:grpSpMk id="142" creationId="{33CA6141-815D-47C0-BFE0-95C9DD6366EF}"/>
          </ac:grpSpMkLst>
        </pc:grpChg>
        <pc:grpChg chg="del">
          <ac:chgData name="Rachael Green" userId="89c6f63e-7657-4ad0-8dd4-6f0c32cf62df" providerId="ADAL" clId="{7CFF7F28-BAE7-4F22-8E86-2C633E971F18}" dt="2020-04-14T09:03:11.860" v="1" actId="478"/>
          <ac:grpSpMkLst>
            <pc:docMk/>
            <pc:sldMk cId="3856747385" sldId="386"/>
            <ac:grpSpMk id="150" creationId="{8D5AF707-677B-4270-B1F0-060F2091F3ED}"/>
          </ac:grpSpMkLst>
        </pc:grpChg>
        <pc:grpChg chg="del">
          <ac:chgData name="Rachael Green" userId="89c6f63e-7657-4ad0-8dd4-6f0c32cf62df" providerId="ADAL" clId="{7CFF7F28-BAE7-4F22-8E86-2C633E971F18}" dt="2020-04-14T09:03:11.860" v="1" actId="478"/>
          <ac:grpSpMkLst>
            <pc:docMk/>
            <pc:sldMk cId="3856747385" sldId="386"/>
            <ac:grpSpMk id="179" creationId="{23BD94FB-9942-48A4-AC18-64D17BCB0052}"/>
          </ac:grpSpMkLst>
        </pc:grpChg>
        <pc:graphicFrameChg chg="del">
          <ac:chgData name="Rachael Green" userId="89c6f63e-7657-4ad0-8dd4-6f0c32cf62df" providerId="ADAL" clId="{7CFF7F28-BAE7-4F22-8E86-2C633E971F18}" dt="2020-04-14T09:03:11.860" v="1" actId="478"/>
          <ac:graphicFrameMkLst>
            <pc:docMk/>
            <pc:sldMk cId="3856747385" sldId="386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7CFF7F28-BAE7-4F22-8E86-2C633E971F18}" dt="2020-04-14T09:03:11.860" v="1" actId="478"/>
          <ac:graphicFrameMkLst>
            <pc:docMk/>
            <pc:sldMk cId="3856747385" sldId="386"/>
            <ac:graphicFrameMk id="60" creationId="{96BFF9DD-0CA9-4FB2-9DD6-47722AF3D6C4}"/>
          </ac:graphicFrameMkLst>
        </pc:graphicFrameChg>
        <pc:graphicFrameChg chg="del">
          <ac:chgData name="Rachael Green" userId="89c6f63e-7657-4ad0-8dd4-6f0c32cf62df" providerId="ADAL" clId="{7CFF7F28-BAE7-4F22-8E86-2C633E971F18}" dt="2020-04-14T09:03:11.860" v="1" actId="478"/>
          <ac:graphicFrameMkLst>
            <pc:docMk/>
            <pc:sldMk cId="3856747385" sldId="386"/>
            <ac:graphicFrameMk id="105" creationId="{123354E9-AE8C-4858-B530-90FC3575D8F9}"/>
          </ac:graphicFrameMkLst>
        </pc:graphicFrameChg>
        <pc:graphicFrameChg chg="del">
          <ac:chgData name="Rachael Green" userId="89c6f63e-7657-4ad0-8dd4-6f0c32cf62df" providerId="ADAL" clId="{7CFF7F28-BAE7-4F22-8E86-2C633E971F18}" dt="2020-04-14T09:03:11.860" v="1" actId="478"/>
          <ac:graphicFrameMkLst>
            <pc:docMk/>
            <pc:sldMk cId="3856747385" sldId="386"/>
            <ac:graphicFrameMk id="106" creationId="{A1D7CB50-BE09-4F68-BA36-40F05AB73255}"/>
          </ac:graphicFrameMkLst>
        </pc:graphicFrameChg>
        <pc:graphicFrameChg chg="del">
          <ac:chgData name="Rachael Green" userId="89c6f63e-7657-4ad0-8dd4-6f0c32cf62df" providerId="ADAL" clId="{7CFF7F28-BAE7-4F22-8E86-2C633E971F18}" dt="2020-04-14T09:03:11.860" v="1" actId="478"/>
          <ac:graphicFrameMkLst>
            <pc:docMk/>
            <pc:sldMk cId="3856747385" sldId="386"/>
            <ac:graphicFrameMk id="148" creationId="{A1BB974A-F82F-4C36-9835-2CDBC0C5B1CF}"/>
          </ac:graphicFrameMkLst>
        </pc:graphicFrameChg>
      </pc:sldChg>
      <pc:sldChg chg="add del">
        <pc:chgData name="Rachael Green" userId="89c6f63e-7657-4ad0-8dd4-6f0c32cf62df" providerId="ADAL" clId="{7CFF7F28-BAE7-4F22-8E86-2C633E971F18}" dt="2020-04-14T09:06:01.116" v="42" actId="47"/>
        <pc:sldMkLst>
          <pc:docMk/>
          <pc:sldMk cId="2655787627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4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9686D75-C60F-44A9-93F9-5A87F463F68A}"/>
              </a:ext>
            </a:extLst>
          </p:cNvPr>
          <p:cNvSpPr txBox="1"/>
          <p:nvPr/>
        </p:nvSpPr>
        <p:spPr>
          <a:xfrm>
            <a:off x="1258943" y="5844689"/>
            <a:ext cx="342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87B247C-8BC9-4112-ACDF-E09A9687943F}"/>
              </a:ext>
            </a:extLst>
          </p:cNvPr>
          <p:cNvSpPr txBox="1"/>
          <p:nvPr/>
        </p:nvSpPr>
        <p:spPr>
          <a:xfrm>
            <a:off x="3910703" y="5844689"/>
            <a:ext cx="342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36E4823-27B0-4E87-855B-9AAD995A9A0A}"/>
              </a:ext>
            </a:extLst>
          </p:cNvPr>
          <p:cNvSpPr txBox="1"/>
          <p:nvPr/>
        </p:nvSpPr>
        <p:spPr>
          <a:xfrm>
            <a:off x="1234851" y="7691120"/>
            <a:ext cx="1565537" cy="63148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8A74A87-F538-403A-84BC-A12BD02105CC}"/>
              </a:ext>
            </a:extLst>
          </p:cNvPr>
          <p:cNvSpPr txBox="1"/>
          <p:nvPr/>
        </p:nvSpPr>
        <p:spPr>
          <a:xfrm>
            <a:off x="4057612" y="7691120"/>
            <a:ext cx="1565537" cy="63148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473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BFA480-2019-4BE4-8083-2406A792C3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Round to the Nearest 1,000 Worksheet</dc:title>
  <dc:creator>Sian Stebbings</dc:creator>
  <cp:lastModifiedBy>Rach Green</cp:lastModifiedBy>
  <cp:revision>11</cp:revision>
  <dcterms:created xsi:type="dcterms:W3CDTF">2018-10-23T11:51:23Z</dcterms:created>
  <dcterms:modified xsi:type="dcterms:W3CDTF">2020-04-14T09:06:11Z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