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7813D2-9035-4058-9D40-A83E072EC2DA}" v="14" dt="2020-04-15T08:19:18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6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3910D53D-D601-43E8-8416-79BD7CC368EF}"/>
    <pc:docChg chg="addSld delSld modSld">
      <pc:chgData name="Rachael Green" userId="89c6f63e-7657-4ad0-8dd4-6f0c32cf62df" providerId="ADAL" clId="{3910D53D-D601-43E8-8416-79BD7CC368EF}" dt="2020-04-15T08:19:56.909" v="71" actId="1035"/>
      <pc:docMkLst>
        <pc:docMk/>
      </pc:docMkLst>
      <pc:sldChg chg="addSp delSp modSp mod setBg">
        <pc:chgData name="Rachael Green" userId="89c6f63e-7657-4ad0-8dd4-6f0c32cf62df" providerId="ADAL" clId="{3910D53D-D601-43E8-8416-79BD7CC368EF}" dt="2020-04-15T08:19:56.909" v="71" actId="1035"/>
        <pc:sldMkLst>
          <pc:docMk/>
          <pc:sldMk cId="1238838905" sldId="386"/>
        </pc:sldMkLst>
        <pc:spChg chg="add mod topLvl">
          <ac:chgData name="Rachael Green" userId="89c6f63e-7657-4ad0-8dd4-6f0c32cf62df" providerId="ADAL" clId="{3910D53D-D601-43E8-8416-79BD7CC368EF}" dt="2020-04-15T08:19:46.533" v="70" actId="1035"/>
          <ac:spMkLst>
            <pc:docMk/>
            <pc:sldMk cId="1238838905" sldId="386"/>
            <ac:spMk id="4" creationId="{DDCC6397-40BE-4DA3-9EFF-3BF747EDC6F1}"/>
          </ac:spMkLst>
        </pc:spChg>
        <pc:spChg chg="add mod topLvl">
          <ac:chgData name="Rachael Green" userId="89c6f63e-7657-4ad0-8dd4-6f0c32cf62df" providerId="ADAL" clId="{3910D53D-D601-43E8-8416-79BD7CC368EF}" dt="2020-04-15T08:19:46.533" v="70" actId="1035"/>
          <ac:spMkLst>
            <pc:docMk/>
            <pc:sldMk cId="1238838905" sldId="386"/>
            <ac:spMk id="14" creationId="{DE7C8EB6-074D-471D-8342-33FB34C40F9D}"/>
          </ac:spMkLst>
        </pc:spChg>
        <pc:spChg chg="add mod topLvl">
          <ac:chgData name="Rachael Green" userId="89c6f63e-7657-4ad0-8dd4-6f0c32cf62df" providerId="ADAL" clId="{3910D53D-D601-43E8-8416-79BD7CC368EF}" dt="2020-04-15T08:19:46.533" v="70" actId="1035"/>
          <ac:spMkLst>
            <pc:docMk/>
            <pc:sldMk cId="1238838905" sldId="386"/>
            <ac:spMk id="15" creationId="{55BCB5C4-4C20-4110-9BEE-8790AB95B99F}"/>
          </ac:spMkLst>
        </pc:spChg>
        <pc:spChg chg="mod topLvl">
          <ac:chgData name="Rachael Green" userId="89c6f63e-7657-4ad0-8dd4-6f0c32cf62df" providerId="ADAL" clId="{3910D53D-D601-43E8-8416-79BD7CC368EF}" dt="2020-04-15T08:19:56.909" v="71" actId="1035"/>
          <ac:spMkLst>
            <pc:docMk/>
            <pc:sldMk cId="1238838905" sldId="386"/>
            <ac:spMk id="20" creationId="{633CB55A-D48D-4D91-98FA-46A01997782C}"/>
          </ac:spMkLst>
        </pc:spChg>
        <pc:spChg chg="mod topLvl">
          <ac:chgData name="Rachael Green" userId="89c6f63e-7657-4ad0-8dd4-6f0c32cf62df" providerId="ADAL" clId="{3910D53D-D601-43E8-8416-79BD7CC368EF}" dt="2020-04-15T08:19:56.909" v="71" actId="1035"/>
          <ac:spMkLst>
            <pc:docMk/>
            <pc:sldMk cId="1238838905" sldId="386"/>
            <ac:spMk id="22" creationId="{5432ABE3-3248-4278-8047-768F245933AE}"/>
          </ac:spMkLst>
        </pc:spChg>
        <pc:spChg chg="mod topLvl">
          <ac:chgData name="Rachael Green" userId="89c6f63e-7657-4ad0-8dd4-6f0c32cf62df" providerId="ADAL" clId="{3910D53D-D601-43E8-8416-79BD7CC368EF}" dt="2020-04-15T08:19:56.909" v="71" actId="1035"/>
          <ac:spMkLst>
            <pc:docMk/>
            <pc:sldMk cId="1238838905" sldId="386"/>
            <ac:spMk id="27" creationId="{1828C554-0265-49CA-8FBA-C24913A2B87B}"/>
          </ac:spMkLst>
        </pc:spChg>
        <pc:spChg chg="add mod">
          <ac:chgData name="Rachael Green" userId="89c6f63e-7657-4ad0-8dd4-6f0c32cf62df" providerId="ADAL" clId="{3910D53D-D601-43E8-8416-79BD7CC368EF}" dt="2020-04-15T08:19:27.777" v="68" actId="1036"/>
          <ac:spMkLst>
            <pc:docMk/>
            <pc:sldMk cId="1238838905" sldId="386"/>
            <ac:spMk id="28" creationId="{6B74F590-71BE-41E3-A7AD-19324CC4B840}"/>
          </ac:spMkLst>
        </pc:spChg>
        <pc:grpChg chg="del">
          <ac:chgData name="Rachael Green" userId="89c6f63e-7657-4ad0-8dd4-6f0c32cf62df" providerId="ADAL" clId="{3910D53D-D601-43E8-8416-79BD7CC368EF}" dt="2020-04-15T08:16:51.728" v="2" actId="478"/>
          <ac:grpSpMkLst>
            <pc:docMk/>
            <pc:sldMk cId="1238838905" sldId="386"/>
            <ac:grpSpMk id="5" creationId="{CFB26ECA-A466-4ABD-84AA-CF42257E54A0}"/>
          </ac:grpSpMkLst>
        </pc:grpChg>
        <pc:grpChg chg="add del mod">
          <ac:chgData name="Rachael Green" userId="89c6f63e-7657-4ad0-8dd4-6f0c32cf62df" providerId="ADAL" clId="{3910D53D-D601-43E8-8416-79BD7CC368EF}" dt="2020-04-15T08:18:45.232" v="61" actId="165"/>
          <ac:grpSpMkLst>
            <pc:docMk/>
            <pc:sldMk cId="1238838905" sldId="386"/>
            <ac:grpSpMk id="6" creationId="{B579132A-1EDE-4188-B554-44E23C56F5A6}"/>
          </ac:grpSpMkLst>
        </pc:grpChg>
        <pc:grpChg chg="add del mod">
          <ac:chgData name="Rachael Green" userId="89c6f63e-7657-4ad0-8dd4-6f0c32cf62df" providerId="ADAL" clId="{3910D53D-D601-43E8-8416-79BD7CC368EF}" dt="2020-04-15T08:18:45.232" v="61" actId="165"/>
          <ac:grpSpMkLst>
            <pc:docMk/>
            <pc:sldMk cId="1238838905" sldId="386"/>
            <ac:grpSpMk id="19" creationId="{8CF00D44-45E0-47CF-9FDE-FF1C68B561BA}"/>
          </ac:grpSpMkLst>
        </pc:grpChg>
        <pc:grpChg chg="del">
          <ac:chgData name="Rachael Green" userId="89c6f63e-7657-4ad0-8dd4-6f0c32cf62df" providerId="ADAL" clId="{3910D53D-D601-43E8-8416-79BD7CC368EF}" dt="2020-04-15T08:16:51.728" v="2" actId="478"/>
          <ac:grpSpMkLst>
            <pc:docMk/>
            <pc:sldMk cId="1238838905" sldId="386"/>
            <ac:grpSpMk id="21" creationId="{2A951FAA-B53C-4E39-BBA9-AAFF6369C2A0}"/>
          </ac:grpSpMkLst>
        </pc:grpChg>
        <pc:graphicFrameChg chg="del">
          <ac:chgData name="Rachael Green" userId="89c6f63e-7657-4ad0-8dd4-6f0c32cf62df" providerId="ADAL" clId="{3910D53D-D601-43E8-8416-79BD7CC368EF}" dt="2020-04-15T08:16:51.728" v="2" actId="478"/>
          <ac:graphicFrameMkLst>
            <pc:docMk/>
            <pc:sldMk cId="1238838905" sldId="386"/>
            <ac:graphicFrameMk id="2" creationId="{8A1D4826-31B9-446E-AD63-DD3308636EA7}"/>
          </ac:graphicFrameMkLst>
        </pc:graphicFrameChg>
        <pc:graphicFrameChg chg="del">
          <ac:chgData name="Rachael Green" userId="89c6f63e-7657-4ad0-8dd4-6f0c32cf62df" providerId="ADAL" clId="{3910D53D-D601-43E8-8416-79BD7CC368EF}" dt="2020-04-15T08:16:51.728" v="2" actId="478"/>
          <ac:graphicFrameMkLst>
            <pc:docMk/>
            <pc:sldMk cId="1238838905" sldId="386"/>
            <ac:graphicFrameMk id="17" creationId="{8A278239-3754-4B34-9525-136B9AE42690}"/>
          </ac:graphicFrameMkLst>
        </pc:graphicFrameChg>
        <pc:graphicFrameChg chg="del modGraphic">
          <ac:chgData name="Rachael Green" userId="89c6f63e-7657-4ad0-8dd4-6f0c32cf62df" providerId="ADAL" clId="{3910D53D-D601-43E8-8416-79BD7CC368EF}" dt="2020-04-15T08:16:51.728" v="2" actId="478"/>
          <ac:graphicFrameMkLst>
            <pc:docMk/>
            <pc:sldMk cId="1238838905" sldId="386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3910D53D-D601-43E8-8416-79BD7CC368EF}" dt="2020-04-15T08:19:36.841" v="69" actId="47"/>
        <pc:sldMkLst>
          <pc:docMk/>
          <pc:sldMk cId="887364049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1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CC6397-40BE-4DA3-9EFF-3BF747EDC6F1}"/>
              </a:ext>
            </a:extLst>
          </p:cNvPr>
          <p:cNvSpPr txBox="1"/>
          <p:nvPr/>
        </p:nvSpPr>
        <p:spPr>
          <a:xfrm>
            <a:off x="1192435" y="415558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7C8EB6-074D-471D-8342-33FB34C40F9D}"/>
              </a:ext>
            </a:extLst>
          </p:cNvPr>
          <p:cNvSpPr txBox="1"/>
          <p:nvPr/>
        </p:nvSpPr>
        <p:spPr>
          <a:xfrm>
            <a:off x="2919635" y="415558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BCB5C4-4C20-4110-9BEE-8790AB95B99F}"/>
              </a:ext>
            </a:extLst>
          </p:cNvPr>
          <p:cNvSpPr txBox="1"/>
          <p:nvPr/>
        </p:nvSpPr>
        <p:spPr>
          <a:xfrm>
            <a:off x="4646835" y="415558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3CB55A-D48D-4D91-98FA-46A01997782C}"/>
              </a:ext>
            </a:extLst>
          </p:cNvPr>
          <p:cNvSpPr txBox="1"/>
          <p:nvPr/>
        </p:nvSpPr>
        <p:spPr>
          <a:xfrm>
            <a:off x="1192435" y="521730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2ABE3-3248-4278-8047-768F245933AE}"/>
              </a:ext>
            </a:extLst>
          </p:cNvPr>
          <p:cNvSpPr txBox="1"/>
          <p:nvPr/>
        </p:nvSpPr>
        <p:spPr>
          <a:xfrm>
            <a:off x="2919635" y="521730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28C554-0265-49CA-8FBA-C24913A2B87B}"/>
              </a:ext>
            </a:extLst>
          </p:cNvPr>
          <p:cNvSpPr txBox="1"/>
          <p:nvPr/>
        </p:nvSpPr>
        <p:spPr>
          <a:xfrm>
            <a:off x="4646835" y="521730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74F590-71BE-41E3-A7AD-19324CC4B840}"/>
              </a:ext>
            </a:extLst>
          </p:cNvPr>
          <p:cNvSpPr txBox="1"/>
          <p:nvPr/>
        </p:nvSpPr>
        <p:spPr>
          <a:xfrm>
            <a:off x="243310" y="8263349"/>
            <a:ext cx="6354259" cy="8922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38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9B90DB-A34F-4400-B56C-637150D1622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Recognising Pronouns Worksheet</dc:title>
  <dc:creator>Sian Stebbings</dc:creator>
  <cp:lastModifiedBy>Rach Green</cp:lastModifiedBy>
  <cp:revision>2</cp:revision>
  <dcterms:created xsi:type="dcterms:W3CDTF">2018-10-23T11:51:23Z</dcterms:created>
  <dcterms:modified xsi:type="dcterms:W3CDTF">2020-04-15T08:20:05Z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