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94" autoAdjust="0"/>
    <p:restoredTop sz="94249" autoAdjust="0"/>
  </p:normalViewPr>
  <p:slideViewPr>
    <p:cSldViewPr snapToGrid="0">
      <p:cViewPr>
        <p:scale>
          <a:sx n="39" d="100"/>
          <a:sy n="39" d="100"/>
        </p:scale>
        <p:origin x="249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151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0019889-3A3C-47FE-B095-B197CACF1F07}"/>
              </a:ext>
            </a:extLst>
          </p:cNvPr>
          <p:cNvSpPr txBox="1"/>
          <p:nvPr/>
        </p:nvSpPr>
        <p:spPr>
          <a:xfrm>
            <a:off x="304800" y="2760133"/>
            <a:ext cx="685800" cy="4826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4709008-9A3F-4E13-A1AE-AFC81CBE9EA6}"/>
              </a:ext>
            </a:extLst>
          </p:cNvPr>
          <p:cNvSpPr txBox="1"/>
          <p:nvPr/>
        </p:nvSpPr>
        <p:spPr>
          <a:xfrm>
            <a:off x="5901267" y="4013201"/>
            <a:ext cx="468000" cy="46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5A5C56D-6DEF-4023-BD43-C07C00EAC9C3}"/>
              </a:ext>
            </a:extLst>
          </p:cNvPr>
          <p:cNvSpPr txBox="1"/>
          <p:nvPr/>
        </p:nvSpPr>
        <p:spPr>
          <a:xfrm>
            <a:off x="5901267" y="4481201"/>
            <a:ext cx="468000" cy="46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FAB6615-7DC8-4CF3-B267-771186D6A288}"/>
              </a:ext>
            </a:extLst>
          </p:cNvPr>
          <p:cNvSpPr txBox="1"/>
          <p:nvPr/>
        </p:nvSpPr>
        <p:spPr>
          <a:xfrm>
            <a:off x="5901267" y="4949201"/>
            <a:ext cx="468000" cy="46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FDB39BB-A9F3-4641-8604-FE4933BA87C5}"/>
              </a:ext>
            </a:extLst>
          </p:cNvPr>
          <p:cNvSpPr txBox="1"/>
          <p:nvPr/>
        </p:nvSpPr>
        <p:spPr>
          <a:xfrm>
            <a:off x="5901267" y="5417201"/>
            <a:ext cx="468000" cy="46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77B159D-9C41-44BE-BACD-FBDED1888124}"/>
              </a:ext>
            </a:extLst>
          </p:cNvPr>
          <p:cNvSpPr txBox="1"/>
          <p:nvPr/>
        </p:nvSpPr>
        <p:spPr>
          <a:xfrm>
            <a:off x="300567" y="8287401"/>
            <a:ext cx="6256867" cy="8227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8224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1009E24-505B-4036-9485-F33CFB0B6925}"/>
</file>

<file path=customXml/itemProps3.xml><?xml version="1.0" encoding="utf-8"?>
<ds:datastoreItem xmlns:ds="http://schemas.openxmlformats.org/officeDocument/2006/customXml" ds:itemID="{EE759B5E-B001-436F-86B7-489A2C6A39DF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sharepoint/v3"/>
    <ds:schemaRef ds:uri="http://schemas.microsoft.com/office/infopath/2007/PartnerControls"/>
    <ds:schemaRef ds:uri="http://purl.org/dc/terms/"/>
    <ds:schemaRef ds:uri="http://schemas.microsoft.com/office/2006/documentManagement/types"/>
    <ds:schemaRef ds:uri="0f0ae0ff-29c4-4766-b250-c1a9bee8d430"/>
    <ds:schemaRef ds:uri="86144f90-c7b6-48d0-aae5-f5e9e48cc3df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11091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Punctuating Direct Speech Worksheet</dc:title>
  <dc:creator>Sian Stebbings</dc:creator>
  <cp:lastModifiedBy>Lisa Mason</cp:lastModifiedBy>
  <cp:revision>26</cp:revision>
  <dcterms:created xsi:type="dcterms:W3CDTF">2018-10-23T11:51:23Z</dcterms:created>
  <dcterms:modified xsi:type="dcterms:W3CDTF">2020-04-16T19:53:47Z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</Properties>
</file>